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3600450" cy="5329238"/>
  <p:notesSz cx="2776538" cy="4519613"/>
  <p:defaultTextStyle>
    <a:defPPr>
      <a:defRPr lang="ja-JP"/>
    </a:defPPr>
    <a:lvl1pPr marL="0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255116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510232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765347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020463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275579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1530695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1785811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040927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11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2E0B"/>
    <a:srgbClr val="AC7936"/>
    <a:srgbClr val="8E6A36"/>
    <a:srgbClr val="613F19"/>
    <a:srgbClr val="CF9445"/>
    <a:srgbClr val="C87550"/>
    <a:srgbClr val="CB624D"/>
    <a:srgbClr val="D47D6C"/>
    <a:srgbClr val="61281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3492" y="126"/>
      </p:cViewPr>
      <p:guideLst>
        <p:guide orient="horz" pos="1679"/>
        <p:guide pos="11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0034" y="1655519"/>
            <a:ext cx="3060383" cy="114233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40068" y="3019902"/>
            <a:ext cx="2520315" cy="13619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5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0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5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0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75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0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85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0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23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98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610327" y="213417"/>
            <a:ext cx="810101" cy="454712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80023" y="213417"/>
            <a:ext cx="2370296" cy="454712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52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34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411" y="3424530"/>
            <a:ext cx="3060383" cy="1058446"/>
          </a:xfrm>
        </p:spPr>
        <p:txBody>
          <a:bodyPr anchor="t"/>
          <a:lstStyle>
            <a:lvl1pPr algn="l">
              <a:defRPr sz="2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84411" y="2258759"/>
            <a:ext cx="3060383" cy="1165771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511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5102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6534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046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7557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3069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8581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409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75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80023" y="1243490"/>
            <a:ext cx="1590199" cy="3517051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830229" y="1243490"/>
            <a:ext cx="1590199" cy="3517051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45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80023" y="1192911"/>
            <a:ext cx="1590824" cy="497148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5116" indent="0">
              <a:buNone/>
              <a:defRPr sz="1100" b="1"/>
            </a:lvl2pPr>
            <a:lvl3pPr marL="510232" indent="0">
              <a:buNone/>
              <a:defRPr sz="900" b="1"/>
            </a:lvl3pPr>
            <a:lvl4pPr marL="765347" indent="0">
              <a:buNone/>
              <a:defRPr sz="900" b="1"/>
            </a:lvl4pPr>
            <a:lvl5pPr marL="1020463" indent="0">
              <a:buNone/>
              <a:defRPr sz="900" b="1"/>
            </a:lvl5pPr>
            <a:lvl6pPr marL="1275579" indent="0">
              <a:buNone/>
              <a:defRPr sz="900" b="1"/>
            </a:lvl6pPr>
            <a:lvl7pPr marL="1530695" indent="0">
              <a:buNone/>
              <a:defRPr sz="900" b="1"/>
            </a:lvl7pPr>
            <a:lvl8pPr marL="1785811" indent="0">
              <a:buNone/>
              <a:defRPr sz="900" b="1"/>
            </a:lvl8pPr>
            <a:lvl9pPr marL="2040927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80023" y="1690060"/>
            <a:ext cx="1590824" cy="3070480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828979" y="1192911"/>
            <a:ext cx="1591449" cy="497148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5116" indent="0">
              <a:buNone/>
              <a:defRPr sz="1100" b="1"/>
            </a:lvl2pPr>
            <a:lvl3pPr marL="510232" indent="0">
              <a:buNone/>
              <a:defRPr sz="900" b="1"/>
            </a:lvl3pPr>
            <a:lvl4pPr marL="765347" indent="0">
              <a:buNone/>
              <a:defRPr sz="900" b="1"/>
            </a:lvl4pPr>
            <a:lvl5pPr marL="1020463" indent="0">
              <a:buNone/>
              <a:defRPr sz="900" b="1"/>
            </a:lvl5pPr>
            <a:lvl6pPr marL="1275579" indent="0">
              <a:buNone/>
              <a:defRPr sz="900" b="1"/>
            </a:lvl6pPr>
            <a:lvl7pPr marL="1530695" indent="0">
              <a:buNone/>
              <a:defRPr sz="900" b="1"/>
            </a:lvl7pPr>
            <a:lvl8pPr marL="1785811" indent="0">
              <a:buNone/>
              <a:defRPr sz="900" b="1"/>
            </a:lvl8pPr>
            <a:lvl9pPr marL="2040927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828979" y="1690060"/>
            <a:ext cx="1591449" cy="3070480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62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32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67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022" y="212182"/>
            <a:ext cx="1184524" cy="90301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07676" y="212184"/>
            <a:ext cx="2012752" cy="454835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0022" y="1115194"/>
            <a:ext cx="1184524" cy="3645347"/>
          </a:xfrm>
        </p:spPr>
        <p:txBody>
          <a:bodyPr/>
          <a:lstStyle>
            <a:lvl1pPr marL="0" indent="0">
              <a:buNone/>
              <a:defRPr sz="800"/>
            </a:lvl1pPr>
            <a:lvl2pPr marL="255116" indent="0">
              <a:buNone/>
              <a:defRPr sz="700"/>
            </a:lvl2pPr>
            <a:lvl3pPr marL="510232" indent="0">
              <a:buNone/>
              <a:defRPr sz="600"/>
            </a:lvl3pPr>
            <a:lvl4pPr marL="765347" indent="0">
              <a:buNone/>
              <a:defRPr sz="500"/>
            </a:lvl4pPr>
            <a:lvl5pPr marL="1020463" indent="0">
              <a:buNone/>
              <a:defRPr sz="500"/>
            </a:lvl5pPr>
            <a:lvl6pPr marL="1275579" indent="0">
              <a:buNone/>
              <a:defRPr sz="500"/>
            </a:lvl6pPr>
            <a:lvl7pPr marL="1530695" indent="0">
              <a:buNone/>
              <a:defRPr sz="500"/>
            </a:lvl7pPr>
            <a:lvl8pPr marL="1785811" indent="0">
              <a:buNone/>
              <a:defRPr sz="500"/>
            </a:lvl8pPr>
            <a:lvl9pPr marL="2040927" indent="0">
              <a:buNone/>
              <a:defRPr sz="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12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5714" y="3730467"/>
            <a:ext cx="2160270" cy="440402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705714" y="476178"/>
            <a:ext cx="2160270" cy="3197543"/>
          </a:xfrm>
        </p:spPr>
        <p:txBody>
          <a:bodyPr/>
          <a:lstStyle>
            <a:lvl1pPr marL="0" indent="0">
              <a:buNone/>
              <a:defRPr sz="1800"/>
            </a:lvl1pPr>
            <a:lvl2pPr marL="255116" indent="0">
              <a:buNone/>
              <a:defRPr sz="1500"/>
            </a:lvl2pPr>
            <a:lvl3pPr marL="510232" indent="0">
              <a:buNone/>
              <a:defRPr sz="1300"/>
            </a:lvl3pPr>
            <a:lvl4pPr marL="765347" indent="0">
              <a:buNone/>
              <a:defRPr sz="1100"/>
            </a:lvl4pPr>
            <a:lvl5pPr marL="1020463" indent="0">
              <a:buNone/>
              <a:defRPr sz="1100"/>
            </a:lvl5pPr>
            <a:lvl6pPr marL="1275579" indent="0">
              <a:buNone/>
              <a:defRPr sz="1100"/>
            </a:lvl6pPr>
            <a:lvl7pPr marL="1530695" indent="0">
              <a:buNone/>
              <a:defRPr sz="1100"/>
            </a:lvl7pPr>
            <a:lvl8pPr marL="1785811" indent="0">
              <a:buNone/>
              <a:defRPr sz="1100"/>
            </a:lvl8pPr>
            <a:lvl9pPr marL="2040927" indent="0">
              <a:buNone/>
              <a:defRPr sz="11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5714" y="4170870"/>
            <a:ext cx="2160270" cy="625445"/>
          </a:xfrm>
        </p:spPr>
        <p:txBody>
          <a:bodyPr/>
          <a:lstStyle>
            <a:lvl1pPr marL="0" indent="0">
              <a:buNone/>
              <a:defRPr sz="800"/>
            </a:lvl1pPr>
            <a:lvl2pPr marL="255116" indent="0">
              <a:buNone/>
              <a:defRPr sz="700"/>
            </a:lvl2pPr>
            <a:lvl3pPr marL="510232" indent="0">
              <a:buNone/>
              <a:defRPr sz="600"/>
            </a:lvl3pPr>
            <a:lvl4pPr marL="765347" indent="0">
              <a:buNone/>
              <a:defRPr sz="500"/>
            </a:lvl4pPr>
            <a:lvl5pPr marL="1020463" indent="0">
              <a:buNone/>
              <a:defRPr sz="500"/>
            </a:lvl5pPr>
            <a:lvl6pPr marL="1275579" indent="0">
              <a:buNone/>
              <a:defRPr sz="500"/>
            </a:lvl6pPr>
            <a:lvl7pPr marL="1530695" indent="0">
              <a:buNone/>
              <a:defRPr sz="500"/>
            </a:lvl7pPr>
            <a:lvl8pPr marL="1785811" indent="0">
              <a:buNone/>
              <a:defRPr sz="500"/>
            </a:lvl8pPr>
            <a:lvl9pPr marL="2040927" indent="0">
              <a:buNone/>
              <a:defRPr sz="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79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80023" y="213417"/>
            <a:ext cx="3240405" cy="888206"/>
          </a:xfrm>
          <a:prstGeom prst="rect">
            <a:avLst/>
          </a:prstGeom>
        </p:spPr>
        <p:txBody>
          <a:bodyPr vert="horz" lIns="51023" tIns="25511" rIns="51023" bIns="25511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80023" y="1243490"/>
            <a:ext cx="3240405" cy="3517051"/>
          </a:xfrm>
          <a:prstGeom prst="rect">
            <a:avLst/>
          </a:prstGeom>
        </p:spPr>
        <p:txBody>
          <a:bodyPr vert="horz" lIns="51023" tIns="25511" rIns="51023" bIns="25511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80023" y="4939415"/>
            <a:ext cx="840105" cy="283733"/>
          </a:xfrm>
          <a:prstGeom prst="rect">
            <a:avLst/>
          </a:prstGeom>
        </p:spPr>
        <p:txBody>
          <a:bodyPr vert="horz" lIns="51023" tIns="25511" rIns="51023" bIns="25511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8958D-E9EB-43A3-A27C-E62E6769EAC2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230154" y="4939415"/>
            <a:ext cx="1140143" cy="283733"/>
          </a:xfrm>
          <a:prstGeom prst="rect">
            <a:avLst/>
          </a:prstGeom>
        </p:spPr>
        <p:txBody>
          <a:bodyPr vert="horz" lIns="51023" tIns="25511" rIns="51023" bIns="25511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580323" y="4939415"/>
            <a:ext cx="840105" cy="283733"/>
          </a:xfrm>
          <a:prstGeom prst="rect">
            <a:avLst/>
          </a:prstGeom>
        </p:spPr>
        <p:txBody>
          <a:bodyPr vert="horz" lIns="51023" tIns="25511" rIns="51023" bIns="25511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37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0232" rtl="0" eaLnBrk="1" latinLnBrk="0" hangingPunct="1">
        <a:spcBef>
          <a:spcPct val="0"/>
        </a:spcBef>
        <a:buNone/>
        <a:defRPr kumimoji="1"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337" indent="-191337" algn="l" defTabSz="510232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4564" indent="-159448" algn="l" defTabSz="510232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37789" indent="-127558" algn="l" defTabSz="510232" rtl="0" eaLnBrk="1" latinLnBrk="0" hangingPunct="1">
        <a:spcBef>
          <a:spcPct val="20000"/>
        </a:spcBef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2905" indent="-127558" algn="l" defTabSz="510232" rtl="0" eaLnBrk="1" latinLnBrk="0" hangingPunct="1">
        <a:spcBef>
          <a:spcPct val="20000"/>
        </a:spcBef>
        <a:buFont typeface="Arial" pitchFamily="34" charset="0"/>
        <a:buChar char="–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48021" indent="-127558" algn="l" defTabSz="510232" rtl="0" eaLnBrk="1" latinLnBrk="0" hangingPunct="1">
        <a:spcBef>
          <a:spcPct val="20000"/>
        </a:spcBef>
        <a:buFont typeface="Arial" pitchFamily="34" charset="0"/>
        <a:buChar char="»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3137" indent="-127558" algn="l" defTabSz="510232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58254" indent="-127558" algn="l" defTabSz="510232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13369" indent="-127558" algn="l" defTabSz="510232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68485" indent="-127558" algn="l" defTabSz="510232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0232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55116" algn="l" defTabSz="510232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510232" algn="l" defTabSz="510232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65347" algn="l" defTabSz="510232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0463" algn="l" defTabSz="510232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75579" algn="l" defTabSz="510232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530695" algn="l" defTabSz="510232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85811" algn="l" defTabSz="510232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040927" algn="l" defTabSz="510232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hidden="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2" t="2397" r="13644" b="752"/>
          <a:stretch/>
        </p:blipFill>
        <p:spPr>
          <a:xfrm>
            <a:off x="-508513" y="-471769"/>
            <a:ext cx="4576614" cy="6377612"/>
          </a:xfrm>
          <a:prstGeom prst="rect">
            <a:avLst/>
          </a:prstGeom>
        </p:spPr>
      </p:pic>
      <p:sp>
        <p:nvSpPr>
          <p:cNvPr id="24" name="正方形/長方形 23"/>
          <p:cNvSpPr/>
          <p:nvPr/>
        </p:nvSpPr>
        <p:spPr>
          <a:xfrm>
            <a:off x="-13652" y="4886399"/>
            <a:ext cx="3614102" cy="44283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90251" y="2510681"/>
            <a:ext cx="824922" cy="824922"/>
          </a:xfrm>
          <a:prstGeom prst="ellipse">
            <a:avLst/>
          </a:prstGeom>
          <a:solidFill>
            <a:srgbClr val="00206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新作も</a:t>
            </a:r>
            <a:endParaRPr kumimoji="1" lang="en-US" altLang="ja-JP" sz="7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7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ぞくぞく入荷しています！</a:t>
            </a:r>
            <a:endParaRPr kumimoji="1" lang="en-US" altLang="ja-JP" sz="7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46242" y="4908394"/>
            <a:ext cx="2564612" cy="386294"/>
          </a:xfrm>
          <a:prstGeom prst="rect">
            <a:avLst/>
          </a:prstGeom>
          <a:noFill/>
        </p:spPr>
        <p:txBody>
          <a:bodyPr wrap="square" lIns="108238" tIns="54119" rIns="108238" bIns="54119" rtlCol="0">
            <a:spAutoFit/>
          </a:bodyPr>
          <a:lstStyle/>
          <a:p>
            <a:r>
              <a:rPr lang="ja-JP" altLang="en-US" sz="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〒</a:t>
            </a:r>
            <a:r>
              <a:rPr lang="en-US" altLang="ja-JP" sz="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270-0139</a:t>
            </a:r>
            <a:r>
              <a:rPr lang="ja-JP" altLang="en-US" sz="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千葉県流山市おおたかの森</a:t>
            </a:r>
            <a:r>
              <a:rPr lang="en-US" altLang="ja-JP" sz="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SC1F</a:t>
            </a:r>
          </a:p>
          <a:p>
            <a:r>
              <a:rPr lang="ja-JP" altLang="en-US" sz="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株式会社高島屋柏店　タカシマヤフードメゾンおおたかの森店</a:t>
            </a:r>
            <a:endParaRPr lang="en-US" altLang="ja-JP" sz="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6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TEL04-7156-5580</a:t>
            </a:r>
            <a:endParaRPr lang="ja-JP" altLang="en-US" sz="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160265" y="4899687"/>
            <a:ext cx="1472775" cy="355516"/>
          </a:xfrm>
          <a:prstGeom prst="rect">
            <a:avLst/>
          </a:prstGeom>
          <a:noFill/>
        </p:spPr>
        <p:txBody>
          <a:bodyPr wrap="square" lIns="108238" tIns="54119" rIns="108238" bIns="54119" rtlCol="0">
            <a:spAutoFit/>
          </a:bodyPr>
          <a:lstStyle/>
          <a:p>
            <a:r>
              <a:rPr lang="en-US" altLang="ja-JP" sz="800" dirty="0">
                <a:solidFill>
                  <a:schemeClr val="bg1"/>
                </a:solidFill>
                <a:latin typeface="Century Gothic" pitchFamily="34" charset="0"/>
              </a:rPr>
              <a:t>Seki</a:t>
            </a:r>
            <a:r>
              <a:rPr lang="ja-JP" altLang="en-US" sz="800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altLang="ja-JP" sz="800" dirty="0">
                <a:solidFill>
                  <a:schemeClr val="bg1"/>
                </a:solidFill>
                <a:latin typeface="Century Gothic" pitchFamily="34" charset="0"/>
              </a:rPr>
              <a:t>Corporation</a:t>
            </a:r>
          </a:p>
          <a:p>
            <a:r>
              <a:rPr lang="ja-JP" altLang="en-US" sz="800" dirty="0">
                <a:solidFill>
                  <a:schemeClr val="bg1"/>
                </a:solidFill>
                <a:latin typeface="Century Gothic" pitchFamily="34" charset="0"/>
              </a:rPr>
              <a:t>　　　　　　担当　関　</a:t>
            </a:r>
            <a:endParaRPr lang="ja-JP" alt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25800" y="-44264"/>
            <a:ext cx="2686282" cy="724848"/>
          </a:xfrm>
          <a:prstGeom prst="rect">
            <a:avLst/>
          </a:prstGeom>
          <a:noFill/>
        </p:spPr>
        <p:txBody>
          <a:bodyPr wrap="square" lIns="108238" tIns="54119" rIns="108238" bIns="54119" rtlCol="0">
            <a:spAutoFit/>
          </a:bodyPr>
          <a:lstStyle/>
          <a:p>
            <a:r>
              <a:rPr lang="en-US" altLang="ja-JP" sz="4000" spc="-150" dirty="0">
                <a:ln w="1270">
                  <a:gradFill>
                    <a:gsLst>
                      <a:gs pos="0">
                        <a:schemeClr val="accent6">
                          <a:lumMod val="50000"/>
                        </a:schemeClr>
                      </a:gs>
                      <a:gs pos="100000">
                        <a:srgbClr val="A55D23"/>
                      </a:gs>
                      <a:gs pos="76000">
                        <a:schemeClr val="accent6">
                          <a:lumMod val="20000"/>
                          <a:lumOff val="80000"/>
                        </a:schemeClr>
                      </a:gs>
                    </a:gsLst>
                    <a:lin ang="5400000" scaled="0"/>
                  </a:gradFill>
                </a:ln>
                <a:gradFill flip="none" rotWithShape="1">
                  <a:gsLst>
                    <a:gs pos="57000">
                      <a:srgbClr val="8E6A36"/>
                    </a:gs>
                    <a:gs pos="51000">
                      <a:schemeClr val="bg1"/>
                    </a:gs>
                    <a:gs pos="833">
                      <a:srgbClr val="D49E6C">
                        <a:lumMod val="39000"/>
                        <a:lumOff val="61000"/>
                      </a:srgbClr>
                    </a:gs>
                    <a:gs pos="68000">
                      <a:srgbClr val="AC7936"/>
                    </a:gs>
                    <a:gs pos="12000">
                      <a:srgbClr val="CF9445"/>
                    </a:gs>
                    <a:gs pos="49000">
                      <a:srgbClr val="613F19"/>
                    </a:gs>
                    <a:gs pos="89000">
                      <a:srgbClr val="412E0B">
                        <a:lumMod val="45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itchFamily="34" charset="0"/>
              </a:rPr>
              <a:t>Autumn</a:t>
            </a:r>
            <a:endParaRPr lang="ja-JP" altLang="en-US" sz="4000" spc="-150" dirty="0">
              <a:ln w="127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rgbClr val="A55D23"/>
                    </a:gs>
                    <a:gs pos="76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</a:ln>
              <a:gradFill flip="none" rotWithShape="1">
                <a:gsLst>
                  <a:gs pos="57000">
                    <a:srgbClr val="8E6A36"/>
                  </a:gs>
                  <a:gs pos="51000">
                    <a:schemeClr val="bg1"/>
                  </a:gs>
                  <a:gs pos="833">
                    <a:srgbClr val="D49E6C">
                      <a:lumMod val="39000"/>
                      <a:lumOff val="61000"/>
                    </a:srgbClr>
                  </a:gs>
                  <a:gs pos="68000">
                    <a:srgbClr val="AC7936"/>
                  </a:gs>
                  <a:gs pos="12000">
                    <a:srgbClr val="CF9445"/>
                  </a:gs>
                  <a:gs pos="49000">
                    <a:srgbClr val="613F19"/>
                  </a:gs>
                  <a:gs pos="89000">
                    <a:srgbClr val="412E0B">
                      <a:lumMod val="45000"/>
                    </a:srgbClr>
                  </a:gs>
                </a:gsLst>
                <a:lin ang="5400000" scaled="1"/>
                <a:tileRect/>
              </a:gradFill>
              <a:effectLst>
                <a:outerShdw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1276" y="3234903"/>
            <a:ext cx="2202058" cy="540182"/>
          </a:xfrm>
          <a:prstGeom prst="rect">
            <a:avLst/>
          </a:prstGeom>
          <a:noFill/>
        </p:spPr>
        <p:txBody>
          <a:bodyPr wrap="square" lIns="108238" tIns="54119" rIns="108238" bIns="54119" rtlCol="0">
            <a:spAutoFit/>
          </a:bodyPr>
          <a:lstStyle/>
          <a:p>
            <a:r>
              <a:rPr lang="en-US" altLang="ja-JP" sz="2800" dirty="0">
                <a:ln w="1270">
                  <a:gradFill>
                    <a:gsLst>
                      <a:gs pos="0">
                        <a:schemeClr val="accent6">
                          <a:lumMod val="50000"/>
                        </a:schemeClr>
                      </a:gs>
                      <a:gs pos="100000">
                        <a:srgbClr val="A55D23"/>
                      </a:gs>
                      <a:gs pos="76000">
                        <a:schemeClr val="accent6">
                          <a:lumMod val="20000"/>
                          <a:lumOff val="80000"/>
                        </a:schemeClr>
                      </a:gs>
                    </a:gsLst>
                    <a:lin ang="5400000" scaled="0"/>
                  </a:gradFill>
                </a:ln>
                <a:gradFill flip="none" rotWithShape="1">
                  <a:gsLst>
                    <a:gs pos="57000">
                      <a:srgbClr val="8E6A36"/>
                    </a:gs>
                    <a:gs pos="51000">
                      <a:schemeClr val="bg1"/>
                    </a:gs>
                    <a:gs pos="833">
                      <a:srgbClr val="D49E6C">
                        <a:lumMod val="39000"/>
                        <a:lumOff val="61000"/>
                      </a:srgbClr>
                    </a:gs>
                    <a:gs pos="68000">
                      <a:srgbClr val="AC7936"/>
                    </a:gs>
                    <a:gs pos="12000">
                      <a:srgbClr val="CF9445"/>
                    </a:gs>
                    <a:gs pos="49000">
                      <a:srgbClr val="613F19"/>
                    </a:gs>
                    <a:gs pos="89000">
                      <a:srgbClr val="412E0B">
                        <a:lumMod val="45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itchFamily="34" charset="0"/>
              </a:rPr>
              <a:t>Promotion !</a:t>
            </a:r>
            <a:endParaRPr lang="ja-JP" altLang="en-US" sz="2800" dirty="0">
              <a:ln w="127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rgbClr val="A55D23"/>
                    </a:gs>
                    <a:gs pos="76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</a:ln>
              <a:gradFill flip="none" rotWithShape="1">
                <a:gsLst>
                  <a:gs pos="57000">
                    <a:srgbClr val="8E6A36"/>
                  </a:gs>
                  <a:gs pos="51000">
                    <a:schemeClr val="bg1"/>
                  </a:gs>
                  <a:gs pos="833">
                    <a:srgbClr val="D49E6C">
                      <a:lumMod val="39000"/>
                      <a:lumOff val="61000"/>
                    </a:srgbClr>
                  </a:gs>
                  <a:gs pos="68000">
                    <a:srgbClr val="AC7936"/>
                  </a:gs>
                  <a:gs pos="12000">
                    <a:srgbClr val="CF9445"/>
                  </a:gs>
                  <a:gs pos="49000">
                    <a:srgbClr val="613F19"/>
                  </a:gs>
                  <a:gs pos="89000">
                    <a:srgbClr val="412E0B">
                      <a:lumMod val="45000"/>
                    </a:srgbClr>
                  </a:gs>
                </a:gsLst>
                <a:lin ang="5400000" scaled="1"/>
                <a:tileRect/>
              </a:gradFill>
              <a:effectLst>
                <a:outerShdw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78079" y="565466"/>
            <a:ext cx="3096344" cy="417072"/>
          </a:xfrm>
          <a:prstGeom prst="rect">
            <a:avLst/>
          </a:prstGeom>
          <a:noFill/>
        </p:spPr>
        <p:txBody>
          <a:bodyPr wrap="square" lIns="108238" tIns="54119" rIns="108238" bIns="54119" rtlCol="0">
            <a:spAutoFit/>
          </a:bodyPr>
          <a:lstStyle/>
          <a:p>
            <a:r>
              <a:rPr lang="en-US" altLang="ja-JP" sz="2000" dirty="0">
                <a:ln w="1270">
                  <a:gradFill>
                    <a:gsLst>
                      <a:gs pos="0">
                        <a:schemeClr val="accent6">
                          <a:lumMod val="50000"/>
                        </a:schemeClr>
                      </a:gs>
                      <a:gs pos="100000">
                        <a:srgbClr val="A55D23"/>
                      </a:gs>
                      <a:gs pos="76000">
                        <a:schemeClr val="accent6">
                          <a:lumMod val="20000"/>
                          <a:lumOff val="80000"/>
                        </a:schemeClr>
                      </a:gs>
                    </a:gsLst>
                    <a:lin ang="5400000" scaled="0"/>
                  </a:gradFill>
                </a:ln>
                <a:gradFill flip="none" rotWithShape="1">
                  <a:gsLst>
                    <a:gs pos="57000">
                      <a:srgbClr val="8E6A36"/>
                    </a:gs>
                    <a:gs pos="51000">
                      <a:schemeClr val="bg1"/>
                    </a:gs>
                    <a:gs pos="833">
                      <a:srgbClr val="D49E6C">
                        <a:lumMod val="39000"/>
                        <a:lumOff val="61000"/>
                      </a:srgbClr>
                    </a:gs>
                    <a:gs pos="68000">
                      <a:srgbClr val="AC7936"/>
                    </a:gs>
                    <a:gs pos="12000">
                      <a:srgbClr val="CF9445"/>
                    </a:gs>
                    <a:gs pos="49000">
                      <a:srgbClr val="613F19"/>
                    </a:gs>
                    <a:gs pos="89000">
                      <a:srgbClr val="412E0B">
                        <a:lumMod val="45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itchFamily="34" charset="0"/>
              </a:rPr>
              <a:t>8/30Wed-9/4MON</a:t>
            </a:r>
            <a:endParaRPr lang="ja-JP" altLang="en-US" sz="2000" dirty="0">
              <a:ln w="127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rgbClr val="A55D23"/>
                    </a:gs>
                    <a:gs pos="76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</a:ln>
              <a:gradFill flip="none" rotWithShape="1">
                <a:gsLst>
                  <a:gs pos="57000">
                    <a:srgbClr val="8E6A36"/>
                  </a:gs>
                  <a:gs pos="51000">
                    <a:schemeClr val="bg1"/>
                  </a:gs>
                  <a:gs pos="833">
                    <a:srgbClr val="D49E6C">
                      <a:lumMod val="39000"/>
                      <a:lumOff val="61000"/>
                    </a:srgbClr>
                  </a:gs>
                  <a:gs pos="68000">
                    <a:srgbClr val="AC7936"/>
                  </a:gs>
                  <a:gs pos="12000">
                    <a:srgbClr val="CF9445"/>
                  </a:gs>
                  <a:gs pos="49000">
                    <a:srgbClr val="613F19"/>
                  </a:gs>
                  <a:gs pos="89000">
                    <a:srgbClr val="412E0B">
                      <a:lumMod val="45000"/>
                    </a:srgbClr>
                  </a:gs>
                </a:gsLst>
                <a:lin ang="5400000" scaled="1"/>
                <a:tileRect/>
              </a:gradFill>
              <a:effectLst>
                <a:outerShdw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 rot="20210799" flipH="1">
            <a:off x="1379018" y="2895068"/>
            <a:ext cx="914030" cy="355516"/>
          </a:xfrm>
          <a:custGeom>
            <a:avLst/>
            <a:gdLst>
              <a:gd name="connsiteX0" fmla="*/ 0 w 1222114"/>
              <a:gd name="connsiteY0" fmla="*/ 0 h 358753"/>
              <a:gd name="connsiteX1" fmla="*/ 1222114 w 1222114"/>
              <a:gd name="connsiteY1" fmla="*/ 0 h 358753"/>
              <a:gd name="connsiteX2" fmla="*/ 1222114 w 1222114"/>
              <a:gd name="connsiteY2" fmla="*/ 358753 h 358753"/>
              <a:gd name="connsiteX3" fmla="*/ 0 w 1222114"/>
              <a:gd name="connsiteY3" fmla="*/ 358753 h 358753"/>
              <a:gd name="connsiteX4" fmla="*/ 0 w 1222114"/>
              <a:gd name="connsiteY4" fmla="*/ 0 h 358753"/>
              <a:gd name="connsiteX0" fmla="*/ 0 w 1222114"/>
              <a:gd name="connsiteY0" fmla="*/ 0 h 358753"/>
              <a:gd name="connsiteX1" fmla="*/ 1222114 w 1222114"/>
              <a:gd name="connsiteY1" fmla="*/ 0 h 358753"/>
              <a:gd name="connsiteX2" fmla="*/ 1216441 w 1222114"/>
              <a:gd name="connsiteY2" fmla="*/ 43934 h 358753"/>
              <a:gd name="connsiteX3" fmla="*/ 1222114 w 1222114"/>
              <a:gd name="connsiteY3" fmla="*/ 358753 h 358753"/>
              <a:gd name="connsiteX4" fmla="*/ 0 w 1222114"/>
              <a:gd name="connsiteY4" fmla="*/ 358753 h 358753"/>
              <a:gd name="connsiteX5" fmla="*/ 0 w 1222114"/>
              <a:gd name="connsiteY5" fmla="*/ 0 h 358753"/>
              <a:gd name="connsiteX0" fmla="*/ 0 w 1222114"/>
              <a:gd name="connsiteY0" fmla="*/ 0 h 358753"/>
              <a:gd name="connsiteX1" fmla="*/ 1222114 w 1222114"/>
              <a:gd name="connsiteY1" fmla="*/ 0 h 358753"/>
              <a:gd name="connsiteX2" fmla="*/ 1216441 w 1222114"/>
              <a:gd name="connsiteY2" fmla="*/ 43934 h 358753"/>
              <a:gd name="connsiteX3" fmla="*/ 1217043 w 1222114"/>
              <a:gd name="connsiteY3" fmla="*/ 81285 h 358753"/>
              <a:gd name="connsiteX4" fmla="*/ 1222114 w 1222114"/>
              <a:gd name="connsiteY4" fmla="*/ 358753 h 358753"/>
              <a:gd name="connsiteX5" fmla="*/ 0 w 1222114"/>
              <a:gd name="connsiteY5" fmla="*/ 358753 h 358753"/>
              <a:gd name="connsiteX6" fmla="*/ 0 w 1222114"/>
              <a:gd name="connsiteY6" fmla="*/ 0 h 358753"/>
              <a:gd name="connsiteX0" fmla="*/ 0 w 1311247"/>
              <a:gd name="connsiteY0" fmla="*/ 0 h 358753"/>
              <a:gd name="connsiteX1" fmla="*/ 1222114 w 1311247"/>
              <a:gd name="connsiteY1" fmla="*/ 0 h 358753"/>
              <a:gd name="connsiteX2" fmla="*/ 1216441 w 1311247"/>
              <a:gd name="connsiteY2" fmla="*/ 43934 h 358753"/>
              <a:gd name="connsiteX3" fmla="*/ 1217043 w 1311247"/>
              <a:gd name="connsiteY3" fmla="*/ 81285 h 358753"/>
              <a:gd name="connsiteX4" fmla="*/ 1217334 w 1311247"/>
              <a:gd name="connsiteY4" fmla="*/ 122341 h 358753"/>
              <a:gd name="connsiteX5" fmla="*/ 1222114 w 1311247"/>
              <a:gd name="connsiteY5" fmla="*/ 358753 h 358753"/>
              <a:gd name="connsiteX6" fmla="*/ 0 w 1311247"/>
              <a:gd name="connsiteY6" fmla="*/ 358753 h 358753"/>
              <a:gd name="connsiteX7" fmla="*/ 0 w 1311247"/>
              <a:gd name="connsiteY7" fmla="*/ 0 h 358753"/>
              <a:gd name="connsiteX0" fmla="*/ 0 w 1319095"/>
              <a:gd name="connsiteY0" fmla="*/ 0 h 358753"/>
              <a:gd name="connsiteX1" fmla="*/ 1222114 w 1319095"/>
              <a:gd name="connsiteY1" fmla="*/ 0 h 358753"/>
              <a:gd name="connsiteX2" fmla="*/ 1216441 w 1319095"/>
              <a:gd name="connsiteY2" fmla="*/ 43934 h 358753"/>
              <a:gd name="connsiteX3" fmla="*/ 1217043 w 1319095"/>
              <a:gd name="connsiteY3" fmla="*/ 81285 h 358753"/>
              <a:gd name="connsiteX4" fmla="*/ 1217334 w 1319095"/>
              <a:gd name="connsiteY4" fmla="*/ 122341 h 358753"/>
              <a:gd name="connsiteX5" fmla="*/ 1240160 w 1319095"/>
              <a:gd name="connsiteY5" fmla="*/ 161553 h 358753"/>
              <a:gd name="connsiteX6" fmla="*/ 1222114 w 1319095"/>
              <a:gd name="connsiteY6" fmla="*/ 358753 h 358753"/>
              <a:gd name="connsiteX7" fmla="*/ 0 w 1319095"/>
              <a:gd name="connsiteY7" fmla="*/ 358753 h 358753"/>
              <a:gd name="connsiteX8" fmla="*/ 0 w 1319095"/>
              <a:gd name="connsiteY8" fmla="*/ 0 h 358753"/>
              <a:gd name="connsiteX0" fmla="*/ 0 w 1328001"/>
              <a:gd name="connsiteY0" fmla="*/ 0 h 358753"/>
              <a:gd name="connsiteX1" fmla="*/ 1222114 w 1328001"/>
              <a:gd name="connsiteY1" fmla="*/ 0 h 358753"/>
              <a:gd name="connsiteX2" fmla="*/ 1216441 w 1328001"/>
              <a:gd name="connsiteY2" fmla="*/ 43934 h 358753"/>
              <a:gd name="connsiteX3" fmla="*/ 1217043 w 1328001"/>
              <a:gd name="connsiteY3" fmla="*/ 81285 h 358753"/>
              <a:gd name="connsiteX4" fmla="*/ 1217334 w 1328001"/>
              <a:gd name="connsiteY4" fmla="*/ 122341 h 358753"/>
              <a:gd name="connsiteX5" fmla="*/ 1240160 w 1328001"/>
              <a:gd name="connsiteY5" fmla="*/ 161553 h 358753"/>
              <a:gd name="connsiteX6" fmla="*/ 1266071 w 1328001"/>
              <a:gd name="connsiteY6" fmla="*/ 208485 h 358753"/>
              <a:gd name="connsiteX7" fmla="*/ 1222114 w 1328001"/>
              <a:gd name="connsiteY7" fmla="*/ 358753 h 358753"/>
              <a:gd name="connsiteX8" fmla="*/ 0 w 1328001"/>
              <a:gd name="connsiteY8" fmla="*/ 358753 h 358753"/>
              <a:gd name="connsiteX9" fmla="*/ 0 w 1328001"/>
              <a:gd name="connsiteY9" fmla="*/ 0 h 358753"/>
              <a:gd name="connsiteX0" fmla="*/ 0 w 1337898"/>
              <a:gd name="connsiteY0" fmla="*/ 0 h 358753"/>
              <a:gd name="connsiteX1" fmla="*/ 1222114 w 1337898"/>
              <a:gd name="connsiteY1" fmla="*/ 0 h 358753"/>
              <a:gd name="connsiteX2" fmla="*/ 1216441 w 1337898"/>
              <a:gd name="connsiteY2" fmla="*/ 43934 h 358753"/>
              <a:gd name="connsiteX3" fmla="*/ 1217043 w 1337898"/>
              <a:gd name="connsiteY3" fmla="*/ 81285 h 358753"/>
              <a:gd name="connsiteX4" fmla="*/ 1217334 w 1337898"/>
              <a:gd name="connsiteY4" fmla="*/ 122341 h 358753"/>
              <a:gd name="connsiteX5" fmla="*/ 1240160 w 1337898"/>
              <a:gd name="connsiteY5" fmla="*/ 161553 h 358753"/>
              <a:gd name="connsiteX6" fmla="*/ 1266071 w 1337898"/>
              <a:gd name="connsiteY6" fmla="*/ 208485 h 358753"/>
              <a:gd name="connsiteX7" fmla="*/ 1292291 w 1337898"/>
              <a:gd name="connsiteY7" fmla="*/ 251713 h 358753"/>
              <a:gd name="connsiteX8" fmla="*/ 1222114 w 1337898"/>
              <a:gd name="connsiteY8" fmla="*/ 358753 h 358753"/>
              <a:gd name="connsiteX9" fmla="*/ 0 w 1337898"/>
              <a:gd name="connsiteY9" fmla="*/ 358753 h 358753"/>
              <a:gd name="connsiteX10" fmla="*/ 0 w 1337898"/>
              <a:gd name="connsiteY10" fmla="*/ 0 h 358753"/>
              <a:gd name="connsiteX0" fmla="*/ 0 w 1349119"/>
              <a:gd name="connsiteY0" fmla="*/ 0 h 358753"/>
              <a:gd name="connsiteX1" fmla="*/ 1222114 w 1349119"/>
              <a:gd name="connsiteY1" fmla="*/ 0 h 358753"/>
              <a:gd name="connsiteX2" fmla="*/ 1216441 w 1349119"/>
              <a:gd name="connsiteY2" fmla="*/ 43934 h 358753"/>
              <a:gd name="connsiteX3" fmla="*/ 1217043 w 1349119"/>
              <a:gd name="connsiteY3" fmla="*/ 81285 h 358753"/>
              <a:gd name="connsiteX4" fmla="*/ 1217334 w 1349119"/>
              <a:gd name="connsiteY4" fmla="*/ 122341 h 358753"/>
              <a:gd name="connsiteX5" fmla="*/ 1240160 w 1349119"/>
              <a:gd name="connsiteY5" fmla="*/ 161553 h 358753"/>
              <a:gd name="connsiteX6" fmla="*/ 1266071 w 1349119"/>
              <a:gd name="connsiteY6" fmla="*/ 208485 h 358753"/>
              <a:gd name="connsiteX7" fmla="*/ 1292291 w 1349119"/>
              <a:gd name="connsiteY7" fmla="*/ 251713 h 358753"/>
              <a:gd name="connsiteX8" fmla="*/ 1318821 w 1349119"/>
              <a:gd name="connsiteY8" fmla="*/ 291236 h 358753"/>
              <a:gd name="connsiteX9" fmla="*/ 1222114 w 1349119"/>
              <a:gd name="connsiteY9" fmla="*/ 358753 h 358753"/>
              <a:gd name="connsiteX10" fmla="*/ 0 w 1349119"/>
              <a:gd name="connsiteY10" fmla="*/ 358753 h 358753"/>
              <a:gd name="connsiteX11" fmla="*/ 0 w 1349119"/>
              <a:gd name="connsiteY11" fmla="*/ 0 h 358753"/>
              <a:gd name="connsiteX0" fmla="*/ 0 w 1359689"/>
              <a:gd name="connsiteY0" fmla="*/ 0 h 358753"/>
              <a:gd name="connsiteX1" fmla="*/ 1222114 w 1359689"/>
              <a:gd name="connsiteY1" fmla="*/ 0 h 358753"/>
              <a:gd name="connsiteX2" fmla="*/ 1216441 w 1359689"/>
              <a:gd name="connsiteY2" fmla="*/ 43934 h 358753"/>
              <a:gd name="connsiteX3" fmla="*/ 1217043 w 1359689"/>
              <a:gd name="connsiteY3" fmla="*/ 81285 h 358753"/>
              <a:gd name="connsiteX4" fmla="*/ 1217334 w 1359689"/>
              <a:gd name="connsiteY4" fmla="*/ 122341 h 358753"/>
              <a:gd name="connsiteX5" fmla="*/ 1240160 w 1359689"/>
              <a:gd name="connsiteY5" fmla="*/ 161553 h 358753"/>
              <a:gd name="connsiteX6" fmla="*/ 1266071 w 1359689"/>
              <a:gd name="connsiteY6" fmla="*/ 208485 h 358753"/>
              <a:gd name="connsiteX7" fmla="*/ 1292291 w 1359689"/>
              <a:gd name="connsiteY7" fmla="*/ 251713 h 358753"/>
              <a:gd name="connsiteX8" fmla="*/ 1318821 w 1359689"/>
              <a:gd name="connsiteY8" fmla="*/ 291236 h 358753"/>
              <a:gd name="connsiteX9" fmla="*/ 1341648 w 1359689"/>
              <a:gd name="connsiteY9" fmla="*/ 330449 h 358753"/>
              <a:gd name="connsiteX10" fmla="*/ 1222114 w 1359689"/>
              <a:gd name="connsiteY10" fmla="*/ 358753 h 358753"/>
              <a:gd name="connsiteX11" fmla="*/ 0 w 1359689"/>
              <a:gd name="connsiteY11" fmla="*/ 358753 h 358753"/>
              <a:gd name="connsiteX12" fmla="*/ 0 w 1359689"/>
              <a:gd name="connsiteY12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16441 w 1346253"/>
              <a:gd name="connsiteY2" fmla="*/ 43934 h 358753"/>
              <a:gd name="connsiteX3" fmla="*/ 1217043 w 1346253"/>
              <a:gd name="connsiteY3" fmla="*/ 81285 h 358753"/>
              <a:gd name="connsiteX4" fmla="*/ 1217334 w 1346253"/>
              <a:gd name="connsiteY4" fmla="*/ 122341 h 358753"/>
              <a:gd name="connsiteX5" fmla="*/ 1240160 w 1346253"/>
              <a:gd name="connsiteY5" fmla="*/ 161553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268787 w 1346253"/>
              <a:gd name="connsiteY10" fmla="*/ 354186 h 358753"/>
              <a:gd name="connsiteX11" fmla="*/ 1222114 w 1346253"/>
              <a:gd name="connsiteY11" fmla="*/ 358753 h 358753"/>
              <a:gd name="connsiteX12" fmla="*/ 0 w 1346253"/>
              <a:gd name="connsiteY12" fmla="*/ 358753 h 358753"/>
              <a:gd name="connsiteX13" fmla="*/ 0 w 1346253"/>
              <a:gd name="connsiteY13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16441 w 1346253"/>
              <a:gd name="connsiteY2" fmla="*/ 43934 h 358753"/>
              <a:gd name="connsiteX3" fmla="*/ 1217043 w 1346253"/>
              <a:gd name="connsiteY3" fmla="*/ 81285 h 358753"/>
              <a:gd name="connsiteX4" fmla="*/ 1217334 w 1346253"/>
              <a:gd name="connsiteY4" fmla="*/ 122341 h 358753"/>
              <a:gd name="connsiteX5" fmla="*/ 1240160 w 1346253"/>
              <a:gd name="connsiteY5" fmla="*/ 161553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192062 w 1346253"/>
              <a:gd name="connsiteY2" fmla="*/ 23242 h 358753"/>
              <a:gd name="connsiteX3" fmla="*/ 1217043 w 1346253"/>
              <a:gd name="connsiteY3" fmla="*/ 81285 h 358753"/>
              <a:gd name="connsiteX4" fmla="*/ 1217334 w 1346253"/>
              <a:gd name="connsiteY4" fmla="*/ 122341 h 358753"/>
              <a:gd name="connsiteX5" fmla="*/ 1240160 w 1346253"/>
              <a:gd name="connsiteY5" fmla="*/ 161553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192062 w 1346253"/>
              <a:gd name="connsiteY2" fmla="*/ 23242 h 358753"/>
              <a:gd name="connsiteX3" fmla="*/ 1217043 w 1346253"/>
              <a:gd name="connsiteY3" fmla="*/ 81285 h 358753"/>
              <a:gd name="connsiteX4" fmla="*/ 1217334 w 1346253"/>
              <a:gd name="connsiteY4" fmla="*/ 122341 h 358753"/>
              <a:gd name="connsiteX5" fmla="*/ 1240160 w 1346253"/>
              <a:gd name="connsiteY5" fmla="*/ 161553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183102 w 1346253"/>
              <a:gd name="connsiteY2" fmla="*/ 41142 h 358753"/>
              <a:gd name="connsiteX3" fmla="*/ 1217043 w 1346253"/>
              <a:gd name="connsiteY3" fmla="*/ 81285 h 358753"/>
              <a:gd name="connsiteX4" fmla="*/ 1217334 w 1346253"/>
              <a:gd name="connsiteY4" fmla="*/ 122341 h 358753"/>
              <a:gd name="connsiteX5" fmla="*/ 1240160 w 1346253"/>
              <a:gd name="connsiteY5" fmla="*/ 161553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183102 w 1346253"/>
              <a:gd name="connsiteY2" fmla="*/ 41142 h 358753"/>
              <a:gd name="connsiteX3" fmla="*/ 1217043 w 1346253"/>
              <a:gd name="connsiteY3" fmla="*/ 81285 h 358753"/>
              <a:gd name="connsiteX4" fmla="*/ 1217334 w 1346253"/>
              <a:gd name="connsiteY4" fmla="*/ 122341 h 358753"/>
              <a:gd name="connsiteX5" fmla="*/ 1240160 w 1346253"/>
              <a:gd name="connsiteY5" fmla="*/ 161553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184032 w 1346253"/>
              <a:gd name="connsiteY2" fmla="*/ 30030 h 358753"/>
              <a:gd name="connsiteX3" fmla="*/ 1217043 w 1346253"/>
              <a:gd name="connsiteY3" fmla="*/ 81285 h 358753"/>
              <a:gd name="connsiteX4" fmla="*/ 1217334 w 1346253"/>
              <a:gd name="connsiteY4" fmla="*/ 122341 h 358753"/>
              <a:gd name="connsiteX5" fmla="*/ 1240160 w 1346253"/>
              <a:gd name="connsiteY5" fmla="*/ 161553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184032 w 1346253"/>
              <a:gd name="connsiteY2" fmla="*/ 30030 h 358753"/>
              <a:gd name="connsiteX3" fmla="*/ 1217043 w 1346253"/>
              <a:gd name="connsiteY3" fmla="*/ 81285 h 358753"/>
              <a:gd name="connsiteX4" fmla="*/ 1217334 w 1346253"/>
              <a:gd name="connsiteY4" fmla="*/ 122341 h 358753"/>
              <a:gd name="connsiteX5" fmla="*/ 1240160 w 1346253"/>
              <a:gd name="connsiteY5" fmla="*/ 161553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190136 w 1346253"/>
              <a:gd name="connsiteY2" fmla="*/ 17832 h 358753"/>
              <a:gd name="connsiteX3" fmla="*/ 1217043 w 1346253"/>
              <a:gd name="connsiteY3" fmla="*/ 81285 h 358753"/>
              <a:gd name="connsiteX4" fmla="*/ 1217334 w 1346253"/>
              <a:gd name="connsiteY4" fmla="*/ 122341 h 358753"/>
              <a:gd name="connsiteX5" fmla="*/ 1240160 w 1346253"/>
              <a:gd name="connsiteY5" fmla="*/ 161553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190136 w 1346253"/>
              <a:gd name="connsiteY2" fmla="*/ 17832 h 358753"/>
              <a:gd name="connsiteX3" fmla="*/ 1236204 w 1346253"/>
              <a:gd name="connsiteY3" fmla="*/ 34595 h 358753"/>
              <a:gd name="connsiteX4" fmla="*/ 1217334 w 1346253"/>
              <a:gd name="connsiteY4" fmla="*/ 122341 h 358753"/>
              <a:gd name="connsiteX5" fmla="*/ 1240160 w 1346253"/>
              <a:gd name="connsiteY5" fmla="*/ 161553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190136 w 1346253"/>
              <a:gd name="connsiteY2" fmla="*/ 17832 h 358753"/>
              <a:gd name="connsiteX3" fmla="*/ 1236204 w 1346253"/>
              <a:gd name="connsiteY3" fmla="*/ 34595 h 358753"/>
              <a:gd name="connsiteX4" fmla="*/ 1217334 w 1346253"/>
              <a:gd name="connsiteY4" fmla="*/ 122341 h 358753"/>
              <a:gd name="connsiteX5" fmla="*/ 1240160 w 1346253"/>
              <a:gd name="connsiteY5" fmla="*/ 161553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190136 w 1346253"/>
              <a:gd name="connsiteY2" fmla="*/ 17832 h 358753"/>
              <a:gd name="connsiteX3" fmla="*/ 1236204 w 1346253"/>
              <a:gd name="connsiteY3" fmla="*/ 34595 h 358753"/>
              <a:gd name="connsiteX4" fmla="*/ 1217334 w 1346253"/>
              <a:gd name="connsiteY4" fmla="*/ 122341 h 358753"/>
              <a:gd name="connsiteX5" fmla="*/ 1240160 w 1346253"/>
              <a:gd name="connsiteY5" fmla="*/ 161553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190136 w 1346253"/>
              <a:gd name="connsiteY2" fmla="*/ 17832 h 358753"/>
              <a:gd name="connsiteX3" fmla="*/ 1256609 w 1346253"/>
              <a:gd name="connsiteY3" fmla="*/ 33762 h 358753"/>
              <a:gd name="connsiteX4" fmla="*/ 1217334 w 1346253"/>
              <a:gd name="connsiteY4" fmla="*/ 122341 h 358753"/>
              <a:gd name="connsiteX5" fmla="*/ 1240160 w 1346253"/>
              <a:gd name="connsiteY5" fmla="*/ 161553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05069 w 1346253"/>
              <a:gd name="connsiteY2" fmla="*/ 21624 h 358753"/>
              <a:gd name="connsiteX3" fmla="*/ 1256609 w 1346253"/>
              <a:gd name="connsiteY3" fmla="*/ 33762 h 358753"/>
              <a:gd name="connsiteX4" fmla="*/ 1217334 w 1346253"/>
              <a:gd name="connsiteY4" fmla="*/ 122341 h 358753"/>
              <a:gd name="connsiteX5" fmla="*/ 1240160 w 1346253"/>
              <a:gd name="connsiteY5" fmla="*/ 161553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05069 w 1346253"/>
              <a:gd name="connsiteY2" fmla="*/ 21624 h 358753"/>
              <a:gd name="connsiteX3" fmla="*/ 1256609 w 1346253"/>
              <a:gd name="connsiteY3" fmla="*/ 33762 h 358753"/>
              <a:gd name="connsiteX4" fmla="*/ 1250174 w 1346253"/>
              <a:gd name="connsiteY4" fmla="*/ 64088 h 358753"/>
              <a:gd name="connsiteX5" fmla="*/ 1240160 w 1346253"/>
              <a:gd name="connsiteY5" fmla="*/ 161553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05069 w 1346253"/>
              <a:gd name="connsiteY2" fmla="*/ 21624 h 358753"/>
              <a:gd name="connsiteX3" fmla="*/ 1256609 w 1346253"/>
              <a:gd name="connsiteY3" fmla="*/ 33762 h 358753"/>
              <a:gd name="connsiteX4" fmla="*/ 1250174 w 1346253"/>
              <a:gd name="connsiteY4" fmla="*/ 64088 h 358753"/>
              <a:gd name="connsiteX5" fmla="*/ 1240160 w 1346253"/>
              <a:gd name="connsiteY5" fmla="*/ 161553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05069 w 1346253"/>
              <a:gd name="connsiteY2" fmla="*/ 21624 h 358753"/>
              <a:gd name="connsiteX3" fmla="*/ 1256609 w 1346253"/>
              <a:gd name="connsiteY3" fmla="*/ 33762 h 358753"/>
              <a:gd name="connsiteX4" fmla="*/ 1250174 w 1346253"/>
              <a:gd name="connsiteY4" fmla="*/ 64088 h 358753"/>
              <a:gd name="connsiteX5" fmla="*/ 1240160 w 1346253"/>
              <a:gd name="connsiteY5" fmla="*/ 161553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05069 w 1346253"/>
              <a:gd name="connsiteY2" fmla="*/ 21624 h 358753"/>
              <a:gd name="connsiteX3" fmla="*/ 1256609 w 1346253"/>
              <a:gd name="connsiteY3" fmla="*/ 33762 h 358753"/>
              <a:gd name="connsiteX4" fmla="*/ 1250174 w 1346253"/>
              <a:gd name="connsiteY4" fmla="*/ 64088 h 358753"/>
              <a:gd name="connsiteX5" fmla="*/ 1240160 w 1346253"/>
              <a:gd name="connsiteY5" fmla="*/ 161553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05069 w 1346253"/>
              <a:gd name="connsiteY2" fmla="*/ 21624 h 358753"/>
              <a:gd name="connsiteX3" fmla="*/ 1256609 w 1346253"/>
              <a:gd name="connsiteY3" fmla="*/ 33762 h 358753"/>
              <a:gd name="connsiteX4" fmla="*/ 1250174 w 1346253"/>
              <a:gd name="connsiteY4" fmla="*/ 64088 h 358753"/>
              <a:gd name="connsiteX5" fmla="*/ 1280360 w 1346253"/>
              <a:gd name="connsiteY5" fmla="*/ 106458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05069 w 1346253"/>
              <a:gd name="connsiteY2" fmla="*/ 21624 h 358753"/>
              <a:gd name="connsiteX3" fmla="*/ 1256609 w 1346253"/>
              <a:gd name="connsiteY3" fmla="*/ 33762 h 358753"/>
              <a:gd name="connsiteX4" fmla="*/ 1250174 w 1346253"/>
              <a:gd name="connsiteY4" fmla="*/ 64088 h 358753"/>
              <a:gd name="connsiteX5" fmla="*/ 1280360 w 1346253"/>
              <a:gd name="connsiteY5" fmla="*/ 106458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05069 w 1346253"/>
              <a:gd name="connsiteY2" fmla="*/ 21624 h 358753"/>
              <a:gd name="connsiteX3" fmla="*/ 1256609 w 1346253"/>
              <a:gd name="connsiteY3" fmla="*/ 33762 h 358753"/>
              <a:gd name="connsiteX4" fmla="*/ 1250174 w 1346253"/>
              <a:gd name="connsiteY4" fmla="*/ 64088 h 358753"/>
              <a:gd name="connsiteX5" fmla="*/ 1280360 w 1346253"/>
              <a:gd name="connsiteY5" fmla="*/ 106458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05069 w 1346253"/>
              <a:gd name="connsiteY2" fmla="*/ 21624 h 358753"/>
              <a:gd name="connsiteX3" fmla="*/ 1256609 w 1346253"/>
              <a:gd name="connsiteY3" fmla="*/ 33762 h 358753"/>
              <a:gd name="connsiteX4" fmla="*/ 1250174 w 1346253"/>
              <a:gd name="connsiteY4" fmla="*/ 64088 h 358753"/>
              <a:gd name="connsiteX5" fmla="*/ 1280360 w 1346253"/>
              <a:gd name="connsiteY5" fmla="*/ 106458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05069 w 1346253"/>
              <a:gd name="connsiteY2" fmla="*/ 21624 h 358753"/>
              <a:gd name="connsiteX3" fmla="*/ 1256609 w 1346253"/>
              <a:gd name="connsiteY3" fmla="*/ 33762 h 358753"/>
              <a:gd name="connsiteX4" fmla="*/ 1250174 w 1346253"/>
              <a:gd name="connsiteY4" fmla="*/ 64088 h 358753"/>
              <a:gd name="connsiteX5" fmla="*/ 1284774 w 1346253"/>
              <a:gd name="connsiteY5" fmla="*/ 114454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05069 w 1346253"/>
              <a:gd name="connsiteY2" fmla="*/ 21624 h 358753"/>
              <a:gd name="connsiteX3" fmla="*/ 1256609 w 1346253"/>
              <a:gd name="connsiteY3" fmla="*/ 33762 h 358753"/>
              <a:gd name="connsiteX4" fmla="*/ 1250174 w 1346253"/>
              <a:gd name="connsiteY4" fmla="*/ 64088 h 358753"/>
              <a:gd name="connsiteX5" fmla="*/ 1335031 w 1346253"/>
              <a:gd name="connsiteY5" fmla="*/ 151708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05069 w 1346253"/>
              <a:gd name="connsiteY2" fmla="*/ 21624 h 358753"/>
              <a:gd name="connsiteX3" fmla="*/ 1256609 w 1346253"/>
              <a:gd name="connsiteY3" fmla="*/ 33762 h 358753"/>
              <a:gd name="connsiteX4" fmla="*/ 1250174 w 1346253"/>
              <a:gd name="connsiteY4" fmla="*/ 64088 h 358753"/>
              <a:gd name="connsiteX5" fmla="*/ 1335031 w 1346253"/>
              <a:gd name="connsiteY5" fmla="*/ 151708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05069 w 1346253"/>
              <a:gd name="connsiteY2" fmla="*/ 21624 h 358753"/>
              <a:gd name="connsiteX3" fmla="*/ 1256609 w 1346253"/>
              <a:gd name="connsiteY3" fmla="*/ 33762 h 358753"/>
              <a:gd name="connsiteX4" fmla="*/ 1250174 w 1346253"/>
              <a:gd name="connsiteY4" fmla="*/ 64088 h 358753"/>
              <a:gd name="connsiteX5" fmla="*/ 1288991 w 1346253"/>
              <a:gd name="connsiteY5" fmla="*/ 94472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05069 w 1346253"/>
              <a:gd name="connsiteY2" fmla="*/ 21624 h 358753"/>
              <a:gd name="connsiteX3" fmla="*/ 1256609 w 1346253"/>
              <a:gd name="connsiteY3" fmla="*/ 33762 h 358753"/>
              <a:gd name="connsiteX4" fmla="*/ 1250174 w 1346253"/>
              <a:gd name="connsiteY4" fmla="*/ 64088 h 358753"/>
              <a:gd name="connsiteX5" fmla="*/ 1288991 w 1346253"/>
              <a:gd name="connsiteY5" fmla="*/ 94472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05069 w 1346253"/>
              <a:gd name="connsiteY2" fmla="*/ 21624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88991 w 1346253"/>
              <a:gd name="connsiteY5" fmla="*/ 94472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60600 w 1346253"/>
              <a:gd name="connsiteY2" fmla="*/ 26275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88991 w 1346253"/>
              <a:gd name="connsiteY5" fmla="*/ 94472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88991 w 1346253"/>
              <a:gd name="connsiteY5" fmla="*/ 94472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6071 w 1346253"/>
              <a:gd name="connsiteY6" fmla="*/ 208485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70947 w 1346253"/>
              <a:gd name="connsiteY6" fmla="*/ 119929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70947 w 1346253"/>
              <a:gd name="connsiteY6" fmla="*/ 119929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70947 w 1346253"/>
              <a:gd name="connsiteY6" fmla="*/ 119929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92291 w 1346253"/>
              <a:gd name="connsiteY7" fmla="*/ 25171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84347 w 1346253"/>
              <a:gd name="connsiteY7" fmla="*/ 13412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84347 w 1346253"/>
              <a:gd name="connsiteY7" fmla="*/ 13412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84347 w 1346253"/>
              <a:gd name="connsiteY7" fmla="*/ 134123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87717 w 1346253"/>
              <a:gd name="connsiteY7" fmla="*/ 124238 h 358753"/>
              <a:gd name="connsiteX8" fmla="*/ 1318821 w 1346253"/>
              <a:gd name="connsiteY8" fmla="*/ 291236 h 358753"/>
              <a:gd name="connsiteX9" fmla="*/ 1341648 w 1346253"/>
              <a:gd name="connsiteY9" fmla="*/ 330449 h 358753"/>
              <a:gd name="connsiteX10" fmla="*/ 1310774 w 1346253"/>
              <a:gd name="connsiteY10" fmla="*/ 342782 h 358753"/>
              <a:gd name="connsiteX11" fmla="*/ 1268787 w 1346253"/>
              <a:gd name="connsiteY11" fmla="*/ 354186 h 358753"/>
              <a:gd name="connsiteX12" fmla="*/ 1222114 w 1346253"/>
              <a:gd name="connsiteY12" fmla="*/ 358753 h 358753"/>
              <a:gd name="connsiteX13" fmla="*/ 0 w 1346253"/>
              <a:gd name="connsiteY13" fmla="*/ 358753 h 358753"/>
              <a:gd name="connsiteX14" fmla="*/ 0 w 1346253"/>
              <a:gd name="connsiteY14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87717 w 1346253"/>
              <a:gd name="connsiteY7" fmla="*/ 124238 h 358753"/>
              <a:gd name="connsiteX8" fmla="*/ 1301460 w 1346253"/>
              <a:gd name="connsiteY8" fmla="*/ 156934 h 358753"/>
              <a:gd name="connsiteX9" fmla="*/ 1318821 w 1346253"/>
              <a:gd name="connsiteY9" fmla="*/ 291236 h 358753"/>
              <a:gd name="connsiteX10" fmla="*/ 1341648 w 1346253"/>
              <a:gd name="connsiteY10" fmla="*/ 330449 h 358753"/>
              <a:gd name="connsiteX11" fmla="*/ 1310774 w 1346253"/>
              <a:gd name="connsiteY11" fmla="*/ 342782 h 358753"/>
              <a:gd name="connsiteX12" fmla="*/ 1268787 w 1346253"/>
              <a:gd name="connsiteY12" fmla="*/ 354186 h 358753"/>
              <a:gd name="connsiteX13" fmla="*/ 1222114 w 1346253"/>
              <a:gd name="connsiteY13" fmla="*/ 358753 h 358753"/>
              <a:gd name="connsiteX14" fmla="*/ 0 w 1346253"/>
              <a:gd name="connsiteY14" fmla="*/ 358753 h 358753"/>
              <a:gd name="connsiteX15" fmla="*/ 0 w 1346253"/>
              <a:gd name="connsiteY15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87717 w 1346253"/>
              <a:gd name="connsiteY7" fmla="*/ 124238 h 358753"/>
              <a:gd name="connsiteX8" fmla="*/ 1301460 w 1346253"/>
              <a:gd name="connsiteY8" fmla="*/ 156934 h 358753"/>
              <a:gd name="connsiteX9" fmla="*/ 1307328 w 1346253"/>
              <a:gd name="connsiteY9" fmla="*/ 208262 h 358753"/>
              <a:gd name="connsiteX10" fmla="*/ 1318821 w 1346253"/>
              <a:gd name="connsiteY10" fmla="*/ 291236 h 358753"/>
              <a:gd name="connsiteX11" fmla="*/ 1341648 w 1346253"/>
              <a:gd name="connsiteY11" fmla="*/ 330449 h 358753"/>
              <a:gd name="connsiteX12" fmla="*/ 1310774 w 1346253"/>
              <a:gd name="connsiteY12" fmla="*/ 342782 h 358753"/>
              <a:gd name="connsiteX13" fmla="*/ 1268787 w 1346253"/>
              <a:gd name="connsiteY13" fmla="*/ 354186 h 358753"/>
              <a:gd name="connsiteX14" fmla="*/ 1222114 w 1346253"/>
              <a:gd name="connsiteY14" fmla="*/ 358753 h 358753"/>
              <a:gd name="connsiteX15" fmla="*/ 0 w 1346253"/>
              <a:gd name="connsiteY15" fmla="*/ 358753 h 358753"/>
              <a:gd name="connsiteX16" fmla="*/ 0 w 1346253"/>
              <a:gd name="connsiteY16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87717 w 1346253"/>
              <a:gd name="connsiteY7" fmla="*/ 124238 h 358753"/>
              <a:gd name="connsiteX8" fmla="*/ 1301460 w 1346253"/>
              <a:gd name="connsiteY8" fmla="*/ 156934 h 358753"/>
              <a:gd name="connsiteX9" fmla="*/ 1307328 w 1346253"/>
              <a:gd name="connsiteY9" fmla="*/ 208262 h 358753"/>
              <a:gd name="connsiteX10" fmla="*/ 1311729 w 1346253"/>
              <a:gd name="connsiteY10" fmla="*/ 246758 h 358753"/>
              <a:gd name="connsiteX11" fmla="*/ 1318821 w 1346253"/>
              <a:gd name="connsiteY11" fmla="*/ 291236 h 358753"/>
              <a:gd name="connsiteX12" fmla="*/ 1341648 w 1346253"/>
              <a:gd name="connsiteY12" fmla="*/ 330449 h 358753"/>
              <a:gd name="connsiteX13" fmla="*/ 1310774 w 1346253"/>
              <a:gd name="connsiteY13" fmla="*/ 342782 h 358753"/>
              <a:gd name="connsiteX14" fmla="*/ 1268787 w 1346253"/>
              <a:gd name="connsiteY14" fmla="*/ 354186 h 358753"/>
              <a:gd name="connsiteX15" fmla="*/ 1222114 w 1346253"/>
              <a:gd name="connsiteY15" fmla="*/ 358753 h 358753"/>
              <a:gd name="connsiteX16" fmla="*/ 0 w 1346253"/>
              <a:gd name="connsiteY16" fmla="*/ 358753 h 358753"/>
              <a:gd name="connsiteX17" fmla="*/ 0 w 1346253"/>
              <a:gd name="connsiteY17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87717 w 1346253"/>
              <a:gd name="connsiteY7" fmla="*/ 124238 h 358753"/>
              <a:gd name="connsiteX8" fmla="*/ 1277275 w 1346253"/>
              <a:gd name="connsiteY8" fmla="*/ 142200 h 358753"/>
              <a:gd name="connsiteX9" fmla="*/ 1307328 w 1346253"/>
              <a:gd name="connsiteY9" fmla="*/ 208262 h 358753"/>
              <a:gd name="connsiteX10" fmla="*/ 1311729 w 1346253"/>
              <a:gd name="connsiteY10" fmla="*/ 246758 h 358753"/>
              <a:gd name="connsiteX11" fmla="*/ 1318821 w 1346253"/>
              <a:gd name="connsiteY11" fmla="*/ 291236 h 358753"/>
              <a:gd name="connsiteX12" fmla="*/ 1341648 w 1346253"/>
              <a:gd name="connsiteY12" fmla="*/ 330449 h 358753"/>
              <a:gd name="connsiteX13" fmla="*/ 1310774 w 1346253"/>
              <a:gd name="connsiteY13" fmla="*/ 342782 h 358753"/>
              <a:gd name="connsiteX14" fmla="*/ 1268787 w 1346253"/>
              <a:gd name="connsiteY14" fmla="*/ 354186 h 358753"/>
              <a:gd name="connsiteX15" fmla="*/ 1222114 w 1346253"/>
              <a:gd name="connsiteY15" fmla="*/ 358753 h 358753"/>
              <a:gd name="connsiteX16" fmla="*/ 0 w 1346253"/>
              <a:gd name="connsiteY16" fmla="*/ 358753 h 358753"/>
              <a:gd name="connsiteX17" fmla="*/ 0 w 1346253"/>
              <a:gd name="connsiteY17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87717 w 1346253"/>
              <a:gd name="connsiteY7" fmla="*/ 124238 h 358753"/>
              <a:gd name="connsiteX8" fmla="*/ 1277275 w 1346253"/>
              <a:gd name="connsiteY8" fmla="*/ 142200 h 358753"/>
              <a:gd name="connsiteX9" fmla="*/ 1307328 w 1346253"/>
              <a:gd name="connsiteY9" fmla="*/ 208262 h 358753"/>
              <a:gd name="connsiteX10" fmla="*/ 1311729 w 1346253"/>
              <a:gd name="connsiteY10" fmla="*/ 246758 h 358753"/>
              <a:gd name="connsiteX11" fmla="*/ 1318821 w 1346253"/>
              <a:gd name="connsiteY11" fmla="*/ 291236 h 358753"/>
              <a:gd name="connsiteX12" fmla="*/ 1341648 w 1346253"/>
              <a:gd name="connsiteY12" fmla="*/ 330449 h 358753"/>
              <a:gd name="connsiteX13" fmla="*/ 1310774 w 1346253"/>
              <a:gd name="connsiteY13" fmla="*/ 342782 h 358753"/>
              <a:gd name="connsiteX14" fmla="*/ 1268787 w 1346253"/>
              <a:gd name="connsiteY14" fmla="*/ 354186 h 358753"/>
              <a:gd name="connsiteX15" fmla="*/ 1222114 w 1346253"/>
              <a:gd name="connsiteY15" fmla="*/ 358753 h 358753"/>
              <a:gd name="connsiteX16" fmla="*/ 0 w 1346253"/>
              <a:gd name="connsiteY16" fmla="*/ 358753 h 358753"/>
              <a:gd name="connsiteX17" fmla="*/ 0 w 1346253"/>
              <a:gd name="connsiteY17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87717 w 1346253"/>
              <a:gd name="connsiteY7" fmla="*/ 124238 h 358753"/>
              <a:gd name="connsiteX8" fmla="*/ 1277275 w 1346253"/>
              <a:gd name="connsiteY8" fmla="*/ 142200 h 358753"/>
              <a:gd name="connsiteX9" fmla="*/ 1307328 w 1346253"/>
              <a:gd name="connsiteY9" fmla="*/ 208262 h 358753"/>
              <a:gd name="connsiteX10" fmla="*/ 1311729 w 1346253"/>
              <a:gd name="connsiteY10" fmla="*/ 246758 h 358753"/>
              <a:gd name="connsiteX11" fmla="*/ 1318821 w 1346253"/>
              <a:gd name="connsiteY11" fmla="*/ 291236 h 358753"/>
              <a:gd name="connsiteX12" fmla="*/ 1341648 w 1346253"/>
              <a:gd name="connsiteY12" fmla="*/ 330449 h 358753"/>
              <a:gd name="connsiteX13" fmla="*/ 1310774 w 1346253"/>
              <a:gd name="connsiteY13" fmla="*/ 342782 h 358753"/>
              <a:gd name="connsiteX14" fmla="*/ 1268787 w 1346253"/>
              <a:gd name="connsiteY14" fmla="*/ 354186 h 358753"/>
              <a:gd name="connsiteX15" fmla="*/ 1222114 w 1346253"/>
              <a:gd name="connsiteY15" fmla="*/ 358753 h 358753"/>
              <a:gd name="connsiteX16" fmla="*/ 0 w 1346253"/>
              <a:gd name="connsiteY16" fmla="*/ 358753 h 358753"/>
              <a:gd name="connsiteX17" fmla="*/ 0 w 1346253"/>
              <a:gd name="connsiteY17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87717 w 1346253"/>
              <a:gd name="connsiteY7" fmla="*/ 124238 h 358753"/>
              <a:gd name="connsiteX8" fmla="*/ 1277275 w 1346253"/>
              <a:gd name="connsiteY8" fmla="*/ 142200 h 358753"/>
              <a:gd name="connsiteX9" fmla="*/ 1307328 w 1346253"/>
              <a:gd name="connsiteY9" fmla="*/ 208262 h 358753"/>
              <a:gd name="connsiteX10" fmla="*/ 1311729 w 1346253"/>
              <a:gd name="connsiteY10" fmla="*/ 246758 h 358753"/>
              <a:gd name="connsiteX11" fmla="*/ 1318821 w 1346253"/>
              <a:gd name="connsiteY11" fmla="*/ 291236 h 358753"/>
              <a:gd name="connsiteX12" fmla="*/ 1341648 w 1346253"/>
              <a:gd name="connsiteY12" fmla="*/ 330449 h 358753"/>
              <a:gd name="connsiteX13" fmla="*/ 1310774 w 1346253"/>
              <a:gd name="connsiteY13" fmla="*/ 342782 h 358753"/>
              <a:gd name="connsiteX14" fmla="*/ 1268787 w 1346253"/>
              <a:gd name="connsiteY14" fmla="*/ 354186 h 358753"/>
              <a:gd name="connsiteX15" fmla="*/ 1222114 w 1346253"/>
              <a:gd name="connsiteY15" fmla="*/ 358753 h 358753"/>
              <a:gd name="connsiteX16" fmla="*/ 0 w 1346253"/>
              <a:gd name="connsiteY16" fmla="*/ 358753 h 358753"/>
              <a:gd name="connsiteX17" fmla="*/ 0 w 1346253"/>
              <a:gd name="connsiteY17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87717 w 1346253"/>
              <a:gd name="connsiteY7" fmla="*/ 124238 h 358753"/>
              <a:gd name="connsiteX8" fmla="*/ 1277275 w 1346253"/>
              <a:gd name="connsiteY8" fmla="*/ 142200 h 358753"/>
              <a:gd name="connsiteX9" fmla="*/ 1307328 w 1346253"/>
              <a:gd name="connsiteY9" fmla="*/ 208262 h 358753"/>
              <a:gd name="connsiteX10" fmla="*/ 1311729 w 1346253"/>
              <a:gd name="connsiteY10" fmla="*/ 246758 h 358753"/>
              <a:gd name="connsiteX11" fmla="*/ 1318821 w 1346253"/>
              <a:gd name="connsiteY11" fmla="*/ 291236 h 358753"/>
              <a:gd name="connsiteX12" fmla="*/ 1341648 w 1346253"/>
              <a:gd name="connsiteY12" fmla="*/ 330449 h 358753"/>
              <a:gd name="connsiteX13" fmla="*/ 1310774 w 1346253"/>
              <a:gd name="connsiteY13" fmla="*/ 342782 h 358753"/>
              <a:gd name="connsiteX14" fmla="*/ 1268787 w 1346253"/>
              <a:gd name="connsiteY14" fmla="*/ 354186 h 358753"/>
              <a:gd name="connsiteX15" fmla="*/ 1222114 w 1346253"/>
              <a:gd name="connsiteY15" fmla="*/ 358753 h 358753"/>
              <a:gd name="connsiteX16" fmla="*/ 0 w 1346253"/>
              <a:gd name="connsiteY16" fmla="*/ 358753 h 358753"/>
              <a:gd name="connsiteX17" fmla="*/ 0 w 1346253"/>
              <a:gd name="connsiteY17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87717 w 1346253"/>
              <a:gd name="connsiteY7" fmla="*/ 124238 h 358753"/>
              <a:gd name="connsiteX8" fmla="*/ 1277275 w 1346253"/>
              <a:gd name="connsiteY8" fmla="*/ 142200 h 358753"/>
              <a:gd name="connsiteX9" fmla="*/ 1298513 w 1346253"/>
              <a:gd name="connsiteY9" fmla="*/ 161770 h 358753"/>
              <a:gd name="connsiteX10" fmla="*/ 1311729 w 1346253"/>
              <a:gd name="connsiteY10" fmla="*/ 246758 h 358753"/>
              <a:gd name="connsiteX11" fmla="*/ 1318821 w 1346253"/>
              <a:gd name="connsiteY11" fmla="*/ 291236 h 358753"/>
              <a:gd name="connsiteX12" fmla="*/ 1341648 w 1346253"/>
              <a:gd name="connsiteY12" fmla="*/ 330449 h 358753"/>
              <a:gd name="connsiteX13" fmla="*/ 1310774 w 1346253"/>
              <a:gd name="connsiteY13" fmla="*/ 342782 h 358753"/>
              <a:gd name="connsiteX14" fmla="*/ 1268787 w 1346253"/>
              <a:gd name="connsiteY14" fmla="*/ 354186 h 358753"/>
              <a:gd name="connsiteX15" fmla="*/ 1222114 w 1346253"/>
              <a:gd name="connsiteY15" fmla="*/ 358753 h 358753"/>
              <a:gd name="connsiteX16" fmla="*/ 0 w 1346253"/>
              <a:gd name="connsiteY16" fmla="*/ 358753 h 358753"/>
              <a:gd name="connsiteX17" fmla="*/ 0 w 1346253"/>
              <a:gd name="connsiteY17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87717 w 1346253"/>
              <a:gd name="connsiteY7" fmla="*/ 124238 h 358753"/>
              <a:gd name="connsiteX8" fmla="*/ 1277275 w 1346253"/>
              <a:gd name="connsiteY8" fmla="*/ 142200 h 358753"/>
              <a:gd name="connsiteX9" fmla="*/ 1298513 w 1346253"/>
              <a:gd name="connsiteY9" fmla="*/ 161770 h 358753"/>
              <a:gd name="connsiteX10" fmla="*/ 1311729 w 1346253"/>
              <a:gd name="connsiteY10" fmla="*/ 246758 h 358753"/>
              <a:gd name="connsiteX11" fmla="*/ 1318821 w 1346253"/>
              <a:gd name="connsiteY11" fmla="*/ 291236 h 358753"/>
              <a:gd name="connsiteX12" fmla="*/ 1341648 w 1346253"/>
              <a:gd name="connsiteY12" fmla="*/ 330449 h 358753"/>
              <a:gd name="connsiteX13" fmla="*/ 1310774 w 1346253"/>
              <a:gd name="connsiteY13" fmla="*/ 342782 h 358753"/>
              <a:gd name="connsiteX14" fmla="*/ 1268787 w 1346253"/>
              <a:gd name="connsiteY14" fmla="*/ 354186 h 358753"/>
              <a:gd name="connsiteX15" fmla="*/ 1222114 w 1346253"/>
              <a:gd name="connsiteY15" fmla="*/ 358753 h 358753"/>
              <a:gd name="connsiteX16" fmla="*/ 0 w 1346253"/>
              <a:gd name="connsiteY16" fmla="*/ 358753 h 358753"/>
              <a:gd name="connsiteX17" fmla="*/ 0 w 1346253"/>
              <a:gd name="connsiteY17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87717 w 1346253"/>
              <a:gd name="connsiteY7" fmla="*/ 124238 h 358753"/>
              <a:gd name="connsiteX8" fmla="*/ 1277275 w 1346253"/>
              <a:gd name="connsiteY8" fmla="*/ 142200 h 358753"/>
              <a:gd name="connsiteX9" fmla="*/ 1298513 w 1346253"/>
              <a:gd name="connsiteY9" fmla="*/ 161770 h 358753"/>
              <a:gd name="connsiteX10" fmla="*/ 1311729 w 1346253"/>
              <a:gd name="connsiteY10" fmla="*/ 246758 h 358753"/>
              <a:gd name="connsiteX11" fmla="*/ 1318821 w 1346253"/>
              <a:gd name="connsiteY11" fmla="*/ 291236 h 358753"/>
              <a:gd name="connsiteX12" fmla="*/ 1341648 w 1346253"/>
              <a:gd name="connsiteY12" fmla="*/ 330449 h 358753"/>
              <a:gd name="connsiteX13" fmla="*/ 1310774 w 1346253"/>
              <a:gd name="connsiteY13" fmla="*/ 342782 h 358753"/>
              <a:gd name="connsiteX14" fmla="*/ 1268787 w 1346253"/>
              <a:gd name="connsiteY14" fmla="*/ 354186 h 358753"/>
              <a:gd name="connsiteX15" fmla="*/ 1222114 w 1346253"/>
              <a:gd name="connsiteY15" fmla="*/ 358753 h 358753"/>
              <a:gd name="connsiteX16" fmla="*/ 0 w 1346253"/>
              <a:gd name="connsiteY16" fmla="*/ 358753 h 358753"/>
              <a:gd name="connsiteX17" fmla="*/ 0 w 1346253"/>
              <a:gd name="connsiteY17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87717 w 1346253"/>
              <a:gd name="connsiteY7" fmla="*/ 124238 h 358753"/>
              <a:gd name="connsiteX8" fmla="*/ 1277275 w 1346253"/>
              <a:gd name="connsiteY8" fmla="*/ 142200 h 358753"/>
              <a:gd name="connsiteX9" fmla="*/ 1298513 w 1346253"/>
              <a:gd name="connsiteY9" fmla="*/ 161770 h 358753"/>
              <a:gd name="connsiteX10" fmla="*/ 1271157 w 1346253"/>
              <a:gd name="connsiteY10" fmla="*/ 184898 h 358753"/>
              <a:gd name="connsiteX11" fmla="*/ 1318821 w 1346253"/>
              <a:gd name="connsiteY11" fmla="*/ 291236 h 358753"/>
              <a:gd name="connsiteX12" fmla="*/ 1341648 w 1346253"/>
              <a:gd name="connsiteY12" fmla="*/ 330449 h 358753"/>
              <a:gd name="connsiteX13" fmla="*/ 1310774 w 1346253"/>
              <a:gd name="connsiteY13" fmla="*/ 342782 h 358753"/>
              <a:gd name="connsiteX14" fmla="*/ 1268787 w 1346253"/>
              <a:gd name="connsiteY14" fmla="*/ 354186 h 358753"/>
              <a:gd name="connsiteX15" fmla="*/ 1222114 w 1346253"/>
              <a:gd name="connsiteY15" fmla="*/ 358753 h 358753"/>
              <a:gd name="connsiteX16" fmla="*/ 0 w 1346253"/>
              <a:gd name="connsiteY16" fmla="*/ 358753 h 358753"/>
              <a:gd name="connsiteX17" fmla="*/ 0 w 1346253"/>
              <a:gd name="connsiteY17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87717 w 1346253"/>
              <a:gd name="connsiteY7" fmla="*/ 124238 h 358753"/>
              <a:gd name="connsiteX8" fmla="*/ 1277275 w 1346253"/>
              <a:gd name="connsiteY8" fmla="*/ 142200 h 358753"/>
              <a:gd name="connsiteX9" fmla="*/ 1298513 w 1346253"/>
              <a:gd name="connsiteY9" fmla="*/ 161770 h 358753"/>
              <a:gd name="connsiteX10" fmla="*/ 1271157 w 1346253"/>
              <a:gd name="connsiteY10" fmla="*/ 184898 h 358753"/>
              <a:gd name="connsiteX11" fmla="*/ 1318821 w 1346253"/>
              <a:gd name="connsiteY11" fmla="*/ 291236 h 358753"/>
              <a:gd name="connsiteX12" fmla="*/ 1341648 w 1346253"/>
              <a:gd name="connsiteY12" fmla="*/ 330449 h 358753"/>
              <a:gd name="connsiteX13" fmla="*/ 1310774 w 1346253"/>
              <a:gd name="connsiteY13" fmla="*/ 342782 h 358753"/>
              <a:gd name="connsiteX14" fmla="*/ 1268787 w 1346253"/>
              <a:gd name="connsiteY14" fmla="*/ 354186 h 358753"/>
              <a:gd name="connsiteX15" fmla="*/ 1222114 w 1346253"/>
              <a:gd name="connsiteY15" fmla="*/ 358753 h 358753"/>
              <a:gd name="connsiteX16" fmla="*/ 0 w 1346253"/>
              <a:gd name="connsiteY16" fmla="*/ 358753 h 358753"/>
              <a:gd name="connsiteX17" fmla="*/ 0 w 1346253"/>
              <a:gd name="connsiteY17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87717 w 1346253"/>
              <a:gd name="connsiteY7" fmla="*/ 124238 h 358753"/>
              <a:gd name="connsiteX8" fmla="*/ 1277275 w 1346253"/>
              <a:gd name="connsiteY8" fmla="*/ 142200 h 358753"/>
              <a:gd name="connsiteX9" fmla="*/ 1298513 w 1346253"/>
              <a:gd name="connsiteY9" fmla="*/ 161770 h 358753"/>
              <a:gd name="connsiteX10" fmla="*/ 1271157 w 1346253"/>
              <a:gd name="connsiteY10" fmla="*/ 184898 h 358753"/>
              <a:gd name="connsiteX11" fmla="*/ 1318821 w 1346253"/>
              <a:gd name="connsiteY11" fmla="*/ 291236 h 358753"/>
              <a:gd name="connsiteX12" fmla="*/ 1341648 w 1346253"/>
              <a:gd name="connsiteY12" fmla="*/ 330449 h 358753"/>
              <a:gd name="connsiteX13" fmla="*/ 1310774 w 1346253"/>
              <a:gd name="connsiteY13" fmla="*/ 342782 h 358753"/>
              <a:gd name="connsiteX14" fmla="*/ 1268787 w 1346253"/>
              <a:gd name="connsiteY14" fmla="*/ 354186 h 358753"/>
              <a:gd name="connsiteX15" fmla="*/ 1222114 w 1346253"/>
              <a:gd name="connsiteY15" fmla="*/ 358753 h 358753"/>
              <a:gd name="connsiteX16" fmla="*/ 0 w 1346253"/>
              <a:gd name="connsiteY16" fmla="*/ 358753 h 358753"/>
              <a:gd name="connsiteX17" fmla="*/ 0 w 1346253"/>
              <a:gd name="connsiteY17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87717 w 1346253"/>
              <a:gd name="connsiteY7" fmla="*/ 124238 h 358753"/>
              <a:gd name="connsiteX8" fmla="*/ 1277275 w 1346253"/>
              <a:gd name="connsiteY8" fmla="*/ 142200 h 358753"/>
              <a:gd name="connsiteX9" fmla="*/ 1298513 w 1346253"/>
              <a:gd name="connsiteY9" fmla="*/ 161770 h 358753"/>
              <a:gd name="connsiteX10" fmla="*/ 1285258 w 1346253"/>
              <a:gd name="connsiteY10" fmla="*/ 168286 h 358753"/>
              <a:gd name="connsiteX11" fmla="*/ 1318821 w 1346253"/>
              <a:gd name="connsiteY11" fmla="*/ 291236 h 358753"/>
              <a:gd name="connsiteX12" fmla="*/ 1341648 w 1346253"/>
              <a:gd name="connsiteY12" fmla="*/ 330449 h 358753"/>
              <a:gd name="connsiteX13" fmla="*/ 1310774 w 1346253"/>
              <a:gd name="connsiteY13" fmla="*/ 342782 h 358753"/>
              <a:gd name="connsiteX14" fmla="*/ 1268787 w 1346253"/>
              <a:gd name="connsiteY14" fmla="*/ 354186 h 358753"/>
              <a:gd name="connsiteX15" fmla="*/ 1222114 w 1346253"/>
              <a:gd name="connsiteY15" fmla="*/ 358753 h 358753"/>
              <a:gd name="connsiteX16" fmla="*/ 0 w 1346253"/>
              <a:gd name="connsiteY16" fmla="*/ 358753 h 358753"/>
              <a:gd name="connsiteX17" fmla="*/ 0 w 1346253"/>
              <a:gd name="connsiteY17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87717 w 1346253"/>
              <a:gd name="connsiteY7" fmla="*/ 124238 h 358753"/>
              <a:gd name="connsiteX8" fmla="*/ 1277275 w 1346253"/>
              <a:gd name="connsiteY8" fmla="*/ 142200 h 358753"/>
              <a:gd name="connsiteX9" fmla="*/ 1298513 w 1346253"/>
              <a:gd name="connsiteY9" fmla="*/ 161770 h 358753"/>
              <a:gd name="connsiteX10" fmla="*/ 1269268 w 1346253"/>
              <a:gd name="connsiteY10" fmla="*/ 177114 h 358753"/>
              <a:gd name="connsiteX11" fmla="*/ 1318821 w 1346253"/>
              <a:gd name="connsiteY11" fmla="*/ 291236 h 358753"/>
              <a:gd name="connsiteX12" fmla="*/ 1341648 w 1346253"/>
              <a:gd name="connsiteY12" fmla="*/ 330449 h 358753"/>
              <a:gd name="connsiteX13" fmla="*/ 1310774 w 1346253"/>
              <a:gd name="connsiteY13" fmla="*/ 342782 h 358753"/>
              <a:gd name="connsiteX14" fmla="*/ 1268787 w 1346253"/>
              <a:gd name="connsiteY14" fmla="*/ 354186 h 358753"/>
              <a:gd name="connsiteX15" fmla="*/ 1222114 w 1346253"/>
              <a:gd name="connsiteY15" fmla="*/ 358753 h 358753"/>
              <a:gd name="connsiteX16" fmla="*/ 0 w 1346253"/>
              <a:gd name="connsiteY16" fmla="*/ 358753 h 358753"/>
              <a:gd name="connsiteX17" fmla="*/ 0 w 1346253"/>
              <a:gd name="connsiteY17" fmla="*/ 0 h 358753"/>
              <a:gd name="connsiteX0" fmla="*/ 0 w 1346253"/>
              <a:gd name="connsiteY0" fmla="*/ 0 h 358753"/>
              <a:gd name="connsiteX1" fmla="*/ 1222114 w 1346253"/>
              <a:gd name="connsiteY1" fmla="*/ 0 h 358753"/>
              <a:gd name="connsiteX2" fmla="*/ 1237884 w 1346253"/>
              <a:gd name="connsiteY2" fmla="*/ 24372 h 358753"/>
              <a:gd name="connsiteX3" fmla="*/ 1296571 w 1346253"/>
              <a:gd name="connsiteY3" fmla="*/ 42192 h 358753"/>
              <a:gd name="connsiteX4" fmla="*/ 1250174 w 1346253"/>
              <a:gd name="connsiteY4" fmla="*/ 64088 h 358753"/>
              <a:gd name="connsiteX5" fmla="*/ 1290260 w 1346253"/>
              <a:gd name="connsiteY5" fmla="*/ 79327 h 358753"/>
              <a:gd name="connsiteX6" fmla="*/ 1267167 w 1346253"/>
              <a:gd name="connsiteY6" fmla="*/ 104361 h 358753"/>
              <a:gd name="connsiteX7" fmla="*/ 1287717 w 1346253"/>
              <a:gd name="connsiteY7" fmla="*/ 124238 h 358753"/>
              <a:gd name="connsiteX8" fmla="*/ 1264231 w 1346253"/>
              <a:gd name="connsiteY8" fmla="*/ 146190 h 358753"/>
              <a:gd name="connsiteX9" fmla="*/ 1298513 w 1346253"/>
              <a:gd name="connsiteY9" fmla="*/ 161770 h 358753"/>
              <a:gd name="connsiteX10" fmla="*/ 1269268 w 1346253"/>
              <a:gd name="connsiteY10" fmla="*/ 177114 h 358753"/>
              <a:gd name="connsiteX11" fmla="*/ 1318821 w 1346253"/>
              <a:gd name="connsiteY11" fmla="*/ 291236 h 358753"/>
              <a:gd name="connsiteX12" fmla="*/ 1341648 w 1346253"/>
              <a:gd name="connsiteY12" fmla="*/ 330449 h 358753"/>
              <a:gd name="connsiteX13" fmla="*/ 1310774 w 1346253"/>
              <a:gd name="connsiteY13" fmla="*/ 342782 h 358753"/>
              <a:gd name="connsiteX14" fmla="*/ 1268787 w 1346253"/>
              <a:gd name="connsiteY14" fmla="*/ 354186 h 358753"/>
              <a:gd name="connsiteX15" fmla="*/ 1222114 w 1346253"/>
              <a:gd name="connsiteY15" fmla="*/ 358753 h 358753"/>
              <a:gd name="connsiteX16" fmla="*/ 0 w 1346253"/>
              <a:gd name="connsiteY16" fmla="*/ 358753 h 358753"/>
              <a:gd name="connsiteX17" fmla="*/ 0 w 1346253"/>
              <a:gd name="connsiteY17" fmla="*/ 0 h 358753"/>
              <a:gd name="connsiteX0" fmla="*/ 0 w 1345504"/>
              <a:gd name="connsiteY0" fmla="*/ 0 h 358753"/>
              <a:gd name="connsiteX1" fmla="*/ 1222114 w 1345504"/>
              <a:gd name="connsiteY1" fmla="*/ 0 h 358753"/>
              <a:gd name="connsiteX2" fmla="*/ 1237884 w 1345504"/>
              <a:gd name="connsiteY2" fmla="*/ 24372 h 358753"/>
              <a:gd name="connsiteX3" fmla="*/ 1296571 w 1345504"/>
              <a:gd name="connsiteY3" fmla="*/ 42192 h 358753"/>
              <a:gd name="connsiteX4" fmla="*/ 1250174 w 1345504"/>
              <a:gd name="connsiteY4" fmla="*/ 64088 h 358753"/>
              <a:gd name="connsiteX5" fmla="*/ 1290260 w 1345504"/>
              <a:gd name="connsiteY5" fmla="*/ 79327 h 358753"/>
              <a:gd name="connsiteX6" fmla="*/ 1267167 w 1345504"/>
              <a:gd name="connsiteY6" fmla="*/ 104361 h 358753"/>
              <a:gd name="connsiteX7" fmla="*/ 1287717 w 1345504"/>
              <a:gd name="connsiteY7" fmla="*/ 124238 h 358753"/>
              <a:gd name="connsiteX8" fmla="*/ 1264231 w 1345504"/>
              <a:gd name="connsiteY8" fmla="*/ 146190 h 358753"/>
              <a:gd name="connsiteX9" fmla="*/ 1298513 w 1345504"/>
              <a:gd name="connsiteY9" fmla="*/ 161770 h 358753"/>
              <a:gd name="connsiteX10" fmla="*/ 1269268 w 1345504"/>
              <a:gd name="connsiteY10" fmla="*/ 177114 h 358753"/>
              <a:gd name="connsiteX11" fmla="*/ 1310442 w 1345504"/>
              <a:gd name="connsiteY11" fmla="*/ 209195 h 358753"/>
              <a:gd name="connsiteX12" fmla="*/ 1341648 w 1345504"/>
              <a:gd name="connsiteY12" fmla="*/ 330449 h 358753"/>
              <a:gd name="connsiteX13" fmla="*/ 1310774 w 1345504"/>
              <a:gd name="connsiteY13" fmla="*/ 342782 h 358753"/>
              <a:gd name="connsiteX14" fmla="*/ 1268787 w 1345504"/>
              <a:gd name="connsiteY14" fmla="*/ 354186 h 358753"/>
              <a:gd name="connsiteX15" fmla="*/ 1222114 w 1345504"/>
              <a:gd name="connsiteY15" fmla="*/ 358753 h 358753"/>
              <a:gd name="connsiteX16" fmla="*/ 0 w 1345504"/>
              <a:gd name="connsiteY16" fmla="*/ 358753 h 358753"/>
              <a:gd name="connsiteX17" fmla="*/ 0 w 1345504"/>
              <a:gd name="connsiteY17" fmla="*/ 0 h 358753"/>
              <a:gd name="connsiteX0" fmla="*/ 0 w 1345504"/>
              <a:gd name="connsiteY0" fmla="*/ 0 h 358753"/>
              <a:gd name="connsiteX1" fmla="*/ 1222114 w 1345504"/>
              <a:gd name="connsiteY1" fmla="*/ 0 h 358753"/>
              <a:gd name="connsiteX2" fmla="*/ 1237884 w 1345504"/>
              <a:gd name="connsiteY2" fmla="*/ 24372 h 358753"/>
              <a:gd name="connsiteX3" fmla="*/ 1296571 w 1345504"/>
              <a:gd name="connsiteY3" fmla="*/ 42192 h 358753"/>
              <a:gd name="connsiteX4" fmla="*/ 1250174 w 1345504"/>
              <a:gd name="connsiteY4" fmla="*/ 64088 h 358753"/>
              <a:gd name="connsiteX5" fmla="*/ 1290260 w 1345504"/>
              <a:gd name="connsiteY5" fmla="*/ 79327 h 358753"/>
              <a:gd name="connsiteX6" fmla="*/ 1267167 w 1345504"/>
              <a:gd name="connsiteY6" fmla="*/ 104361 h 358753"/>
              <a:gd name="connsiteX7" fmla="*/ 1287717 w 1345504"/>
              <a:gd name="connsiteY7" fmla="*/ 124238 h 358753"/>
              <a:gd name="connsiteX8" fmla="*/ 1264231 w 1345504"/>
              <a:gd name="connsiteY8" fmla="*/ 146190 h 358753"/>
              <a:gd name="connsiteX9" fmla="*/ 1298513 w 1345504"/>
              <a:gd name="connsiteY9" fmla="*/ 161770 h 358753"/>
              <a:gd name="connsiteX10" fmla="*/ 1269268 w 1345504"/>
              <a:gd name="connsiteY10" fmla="*/ 177114 h 358753"/>
              <a:gd name="connsiteX11" fmla="*/ 1310442 w 1345504"/>
              <a:gd name="connsiteY11" fmla="*/ 209195 h 358753"/>
              <a:gd name="connsiteX12" fmla="*/ 1341648 w 1345504"/>
              <a:gd name="connsiteY12" fmla="*/ 330449 h 358753"/>
              <a:gd name="connsiteX13" fmla="*/ 1310774 w 1345504"/>
              <a:gd name="connsiteY13" fmla="*/ 342782 h 358753"/>
              <a:gd name="connsiteX14" fmla="*/ 1268787 w 1345504"/>
              <a:gd name="connsiteY14" fmla="*/ 354186 h 358753"/>
              <a:gd name="connsiteX15" fmla="*/ 1222114 w 1345504"/>
              <a:gd name="connsiteY15" fmla="*/ 358753 h 358753"/>
              <a:gd name="connsiteX16" fmla="*/ 0 w 1345504"/>
              <a:gd name="connsiteY16" fmla="*/ 358753 h 358753"/>
              <a:gd name="connsiteX17" fmla="*/ 0 w 1345504"/>
              <a:gd name="connsiteY17" fmla="*/ 0 h 358753"/>
              <a:gd name="connsiteX0" fmla="*/ 0 w 1344833"/>
              <a:gd name="connsiteY0" fmla="*/ 0 h 358753"/>
              <a:gd name="connsiteX1" fmla="*/ 1222114 w 1344833"/>
              <a:gd name="connsiteY1" fmla="*/ 0 h 358753"/>
              <a:gd name="connsiteX2" fmla="*/ 1237884 w 1344833"/>
              <a:gd name="connsiteY2" fmla="*/ 24372 h 358753"/>
              <a:gd name="connsiteX3" fmla="*/ 1296571 w 1344833"/>
              <a:gd name="connsiteY3" fmla="*/ 42192 h 358753"/>
              <a:gd name="connsiteX4" fmla="*/ 1250174 w 1344833"/>
              <a:gd name="connsiteY4" fmla="*/ 64088 h 358753"/>
              <a:gd name="connsiteX5" fmla="*/ 1290260 w 1344833"/>
              <a:gd name="connsiteY5" fmla="*/ 79327 h 358753"/>
              <a:gd name="connsiteX6" fmla="*/ 1267167 w 1344833"/>
              <a:gd name="connsiteY6" fmla="*/ 104361 h 358753"/>
              <a:gd name="connsiteX7" fmla="*/ 1287717 w 1344833"/>
              <a:gd name="connsiteY7" fmla="*/ 124238 h 358753"/>
              <a:gd name="connsiteX8" fmla="*/ 1264231 w 1344833"/>
              <a:gd name="connsiteY8" fmla="*/ 146190 h 358753"/>
              <a:gd name="connsiteX9" fmla="*/ 1298513 w 1344833"/>
              <a:gd name="connsiteY9" fmla="*/ 161770 h 358753"/>
              <a:gd name="connsiteX10" fmla="*/ 1269268 w 1344833"/>
              <a:gd name="connsiteY10" fmla="*/ 177114 h 358753"/>
              <a:gd name="connsiteX11" fmla="*/ 1310442 w 1344833"/>
              <a:gd name="connsiteY11" fmla="*/ 209195 h 358753"/>
              <a:gd name="connsiteX12" fmla="*/ 1341648 w 1344833"/>
              <a:gd name="connsiteY12" fmla="*/ 330449 h 358753"/>
              <a:gd name="connsiteX13" fmla="*/ 1310774 w 1344833"/>
              <a:gd name="connsiteY13" fmla="*/ 342782 h 358753"/>
              <a:gd name="connsiteX14" fmla="*/ 1268787 w 1344833"/>
              <a:gd name="connsiteY14" fmla="*/ 354186 h 358753"/>
              <a:gd name="connsiteX15" fmla="*/ 1222114 w 1344833"/>
              <a:gd name="connsiteY15" fmla="*/ 358753 h 358753"/>
              <a:gd name="connsiteX16" fmla="*/ 0 w 1344833"/>
              <a:gd name="connsiteY16" fmla="*/ 358753 h 358753"/>
              <a:gd name="connsiteX17" fmla="*/ 0 w 1344833"/>
              <a:gd name="connsiteY17" fmla="*/ 0 h 358753"/>
              <a:gd name="connsiteX0" fmla="*/ 0 w 1344628"/>
              <a:gd name="connsiteY0" fmla="*/ 0 h 358753"/>
              <a:gd name="connsiteX1" fmla="*/ 1222114 w 1344628"/>
              <a:gd name="connsiteY1" fmla="*/ 0 h 358753"/>
              <a:gd name="connsiteX2" fmla="*/ 1237884 w 1344628"/>
              <a:gd name="connsiteY2" fmla="*/ 24372 h 358753"/>
              <a:gd name="connsiteX3" fmla="*/ 1296571 w 1344628"/>
              <a:gd name="connsiteY3" fmla="*/ 42192 h 358753"/>
              <a:gd name="connsiteX4" fmla="*/ 1250174 w 1344628"/>
              <a:gd name="connsiteY4" fmla="*/ 64088 h 358753"/>
              <a:gd name="connsiteX5" fmla="*/ 1290260 w 1344628"/>
              <a:gd name="connsiteY5" fmla="*/ 79327 h 358753"/>
              <a:gd name="connsiteX6" fmla="*/ 1267167 w 1344628"/>
              <a:gd name="connsiteY6" fmla="*/ 104361 h 358753"/>
              <a:gd name="connsiteX7" fmla="*/ 1287717 w 1344628"/>
              <a:gd name="connsiteY7" fmla="*/ 124238 h 358753"/>
              <a:gd name="connsiteX8" fmla="*/ 1264231 w 1344628"/>
              <a:gd name="connsiteY8" fmla="*/ 146190 h 358753"/>
              <a:gd name="connsiteX9" fmla="*/ 1298513 w 1344628"/>
              <a:gd name="connsiteY9" fmla="*/ 161770 h 358753"/>
              <a:gd name="connsiteX10" fmla="*/ 1269268 w 1344628"/>
              <a:gd name="connsiteY10" fmla="*/ 177114 h 358753"/>
              <a:gd name="connsiteX11" fmla="*/ 1306240 w 1344628"/>
              <a:gd name="connsiteY11" fmla="*/ 198675 h 358753"/>
              <a:gd name="connsiteX12" fmla="*/ 1341648 w 1344628"/>
              <a:gd name="connsiteY12" fmla="*/ 330449 h 358753"/>
              <a:gd name="connsiteX13" fmla="*/ 1310774 w 1344628"/>
              <a:gd name="connsiteY13" fmla="*/ 342782 h 358753"/>
              <a:gd name="connsiteX14" fmla="*/ 1268787 w 1344628"/>
              <a:gd name="connsiteY14" fmla="*/ 354186 h 358753"/>
              <a:gd name="connsiteX15" fmla="*/ 1222114 w 1344628"/>
              <a:gd name="connsiteY15" fmla="*/ 358753 h 358753"/>
              <a:gd name="connsiteX16" fmla="*/ 0 w 1344628"/>
              <a:gd name="connsiteY16" fmla="*/ 358753 h 358753"/>
              <a:gd name="connsiteX17" fmla="*/ 0 w 1344628"/>
              <a:gd name="connsiteY17" fmla="*/ 0 h 358753"/>
              <a:gd name="connsiteX0" fmla="*/ 0 w 1325914"/>
              <a:gd name="connsiteY0" fmla="*/ 0 h 358753"/>
              <a:gd name="connsiteX1" fmla="*/ 1222114 w 1325914"/>
              <a:gd name="connsiteY1" fmla="*/ 0 h 358753"/>
              <a:gd name="connsiteX2" fmla="*/ 1237884 w 1325914"/>
              <a:gd name="connsiteY2" fmla="*/ 24372 h 358753"/>
              <a:gd name="connsiteX3" fmla="*/ 1296571 w 1325914"/>
              <a:gd name="connsiteY3" fmla="*/ 42192 h 358753"/>
              <a:gd name="connsiteX4" fmla="*/ 1250174 w 1325914"/>
              <a:gd name="connsiteY4" fmla="*/ 64088 h 358753"/>
              <a:gd name="connsiteX5" fmla="*/ 1290260 w 1325914"/>
              <a:gd name="connsiteY5" fmla="*/ 79327 h 358753"/>
              <a:gd name="connsiteX6" fmla="*/ 1267167 w 1325914"/>
              <a:gd name="connsiteY6" fmla="*/ 104361 h 358753"/>
              <a:gd name="connsiteX7" fmla="*/ 1287717 w 1325914"/>
              <a:gd name="connsiteY7" fmla="*/ 124238 h 358753"/>
              <a:gd name="connsiteX8" fmla="*/ 1264231 w 1325914"/>
              <a:gd name="connsiteY8" fmla="*/ 146190 h 358753"/>
              <a:gd name="connsiteX9" fmla="*/ 1298513 w 1325914"/>
              <a:gd name="connsiteY9" fmla="*/ 161770 h 358753"/>
              <a:gd name="connsiteX10" fmla="*/ 1269268 w 1325914"/>
              <a:gd name="connsiteY10" fmla="*/ 177114 h 358753"/>
              <a:gd name="connsiteX11" fmla="*/ 1306240 w 1325914"/>
              <a:gd name="connsiteY11" fmla="*/ 198675 h 358753"/>
              <a:gd name="connsiteX12" fmla="*/ 1270178 w 1325914"/>
              <a:gd name="connsiteY12" fmla="*/ 212623 h 358753"/>
              <a:gd name="connsiteX13" fmla="*/ 1310774 w 1325914"/>
              <a:gd name="connsiteY13" fmla="*/ 342782 h 358753"/>
              <a:gd name="connsiteX14" fmla="*/ 1268787 w 1325914"/>
              <a:gd name="connsiteY14" fmla="*/ 354186 h 358753"/>
              <a:gd name="connsiteX15" fmla="*/ 1222114 w 1325914"/>
              <a:gd name="connsiteY15" fmla="*/ 358753 h 358753"/>
              <a:gd name="connsiteX16" fmla="*/ 0 w 1325914"/>
              <a:gd name="connsiteY16" fmla="*/ 358753 h 358753"/>
              <a:gd name="connsiteX17" fmla="*/ 0 w 1325914"/>
              <a:gd name="connsiteY17" fmla="*/ 0 h 358753"/>
              <a:gd name="connsiteX0" fmla="*/ 0 w 1325914"/>
              <a:gd name="connsiteY0" fmla="*/ 0 h 358753"/>
              <a:gd name="connsiteX1" fmla="*/ 1222114 w 1325914"/>
              <a:gd name="connsiteY1" fmla="*/ 0 h 358753"/>
              <a:gd name="connsiteX2" fmla="*/ 1237884 w 1325914"/>
              <a:gd name="connsiteY2" fmla="*/ 24372 h 358753"/>
              <a:gd name="connsiteX3" fmla="*/ 1296571 w 1325914"/>
              <a:gd name="connsiteY3" fmla="*/ 42192 h 358753"/>
              <a:gd name="connsiteX4" fmla="*/ 1250174 w 1325914"/>
              <a:gd name="connsiteY4" fmla="*/ 64088 h 358753"/>
              <a:gd name="connsiteX5" fmla="*/ 1290260 w 1325914"/>
              <a:gd name="connsiteY5" fmla="*/ 79327 h 358753"/>
              <a:gd name="connsiteX6" fmla="*/ 1267167 w 1325914"/>
              <a:gd name="connsiteY6" fmla="*/ 104361 h 358753"/>
              <a:gd name="connsiteX7" fmla="*/ 1287717 w 1325914"/>
              <a:gd name="connsiteY7" fmla="*/ 124238 h 358753"/>
              <a:gd name="connsiteX8" fmla="*/ 1264231 w 1325914"/>
              <a:gd name="connsiteY8" fmla="*/ 146190 h 358753"/>
              <a:gd name="connsiteX9" fmla="*/ 1298513 w 1325914"/>
              <a:gd name="connsiteY9" fmla="*/ 161770 h 358753"/>
              <a:gd name="connsiteX10" fmla="*/ 1269268 w 1325914"/>
              <a:gd name="connsiteY10" fmla="*/ 177114 h 358753"/>
              <a:gd name="connsiteX11" fmla="*/ 1306240 w 1325914"/>
              <a:gd name="connsiteY11" fmla="*/ 198675 h 358753"/>
              <a:gd name="connsiteX12" fmla="*/ 1270178 w 1325914"/>
              <a:gd name="connsiteY12" fmla="*/ 212623 h 358753"/>
              <a:gd name="connsiteX13" fmla="*/ 1310774 w 1325914"/>
              <a:gd name="connsiteY13" fmla="*/ 342782 h 358753"/>
              <a:gd name="connsiteX14" fmla="*/ 1268787 w 1325914"/>
              <a:gd name="connsiteY14" fmla="*/ 354186 h 358753"/>
              <a:gd name="connsiteX15" fmla="*/ 1222114 w 1325914"/>
              <a:gd name="connsiteY15" fmla="*/ 358753 h 358753"/>
              <a:gd name="connsiteX16" fmla="*/ 0 w 1325914"/>
              <a:gd name="connsiteY16" fmla="*/ 358753 h 358753"/>
              <a:gd name="connsiteX17" fmla="*/ 0 w 1325914"/>
              <a:gd name="connsiteY17" fmla="*/ 0 h 358753"/>
              <a:gd name="connsiteX0" fmla="*/ 0 w 1325914"/>
              <a:gd name="connsiteY0" fmla="*/ 0 h 358753"/>
              <a:gd name="connsiteX1" fmla="*/ 1222114 w 1325914"/>
              <a:gd name="connsiteY1" fmla="*/ 0 h 358753"/>
              <a:gd name="connsiteX2" fmla="*/ 1237884 w 1325914"/>
              <a:gd name="connsiteY2" fmla="*/ 24372 h 358753"/>
              <a:gd name="connsiteX3" fmla="*/ 1296571 w 1325914"/>
              <a:gd name="connsiteY3" fmla="*/ 42192 h 358753"/>
              <a:gd name="connsiteX4" fmla="*/ 1250174 w 1325914"/>
              <a:gd name="connsiteY4" fmla="*/ 64088 h 358753"/>
              <a:gd name="connsiteX5" fmla="*/ 1290260 w 1325914"/>
              <a:gd name="connsiteY5" fmla="*/ 79327 h 358753"/>
              <a:gd name="connsiteX6" fmla="*/ 1267167 w 1325914"/>
              <a:gd name="connsiteY6" fmla="*/ 104361 h 358753"/>
              <a:gd name="connsiteX7" fmla="*/ 1287717 w 1325914"/>
              <a:gd name="connsiteY7" fmla="*/ 124238 h 358753"/>
              <a:gd name="connsiteX8" fmla="*/ 1264231 w 1325914"/>
              <a:gd name="connsiteY8" fmla="*/ 146190 h 358753"/>
              <a:gd name="connsiteX9" fmla="*/ 1298513 w 1325914"/>
              <a:gd name="connsiteY9" fmla="*/ 161770 h 358753"/>
              <a:gd name="connsiteX10" fmla="*/ 1269268 w 1325914"/>
              <a:gd name="connsiteY10" fmla="*/ 177114 h 358753"/>
              <a:gd name="connsiteX11" fmla="*/ 1306240 w 1325914"/>
              <a:gd name="connsiteY11" fmla="*/ 198675 h 358753"/>
              <a:gd name="connsiteX12" fmla="*/ 1270178 w 1325914"/>
              <a:gd name="connsiteY12" fmla="*/ 212623 h 358753"/>
              <a:gd name="connsiteX13" fmla="*/ 1310774 w 1325914"/>
              <a:gd name="connsiteY13" fmla="*/ 342782 h 358753"/>
              <a:gd name="connsiteX14" fmla="*/ 1268787 w 1325914"/>
              <a:gd name="connsiteY14" fmla="*/ 354186 h 358753"/>
              <a:gd name="connsiteX15" fmla="*/ 1222114 w 1325914"/>
              <a:gd name="connsiteY15" fmla="*/ 358753 h 358753"/>
              <a:gd name="connsiteX16" fmla="*/ 0 w 1325914"/>
              <a:gd name="connsiteY16" fmla="*/ 358753 h 358753"/>
              <a:gd name="connsiteX17" fmla="*/ 0 w 1325914"/>
              <a:gd name="connsiteY17" fmla="*/ 0 h 358753"/>
              <a:gd name="connsiteX0" fmla="*/ 0 w 1325914"/>
              <a:gd name="connsiteY0" fmla="*/ 0 h 358753"/>
              <a:gd name="connsiteX1" fmla="*/ 1222114 w 1325914"/>
              <a:gd name="connsiteY1" fmla="*/ 0 h 358753"/>
              <a:gd name="connsiteX2" fmla="*/ 1237884 w 1325914"/>
              <a:gd name="connsiteY2" fmla="*/ 24372 h 358753"/>
              <a:gd name="connsiteX3" fmla="*/ 1296571 w 1325914"/>
              <a:gd name="connsiteY3" fmla="*/ 42192 h 358753"/>
              <a:gd name="connsiteX4" fmla="*/ 1250174 w 1325914"/>
              <a:gd name="connsiteY4" fmla="*/ 64088 h 358753"/>
              <a:gd name="connsiteX5" fmla="*/ 1290260 w 1325914"/>
              <a:gd name="connsiteY5" fmla="*/ 79327 h 358753"/>
              <a:gd name="connsiteX6" fmla="*/ 1267167 w 1325914"/>
              <a:gd name="connsiteY6" fmla="*/ 104361 h 358753"/>
              <a:gd name="connsiteX7" fmla="*/ 1287717 w 1325914"/>
              <a:gd name="connsiteY7" fmla="*/ 124238 h 358753"/>
              <a:gd name="connsiteX8" fmla="*/ 1264231 w 1325914"/>
              <a:gd name="connsiteY8" fmla="*/ 146190 h 358753"/>
              <a:gd name="connsiteX9" fmla="*/ 1298513 w 1325914"/>
              <a:gd name="connsiteY9" fmla="*/ 161770 h 358753"/>
              <a:gd name="connsiteX10" fmla="*/ 1269268 w 1325914"/>
              <a:gd name="connsiteY10" fmla="*/ 177114 h 358753"/>
              <a:gd name="connsiteX11" fmla="*/ 1306240 w 1325914"/>
              <a:gd name="connsiteY11" fmla="*/ 198675 h 358753"/>
              <a:gd name="connsiteX12" fmla="*/ 1270178 w 1325914"/>
              <a:gd name="connsiteY12" fmla="*/ 212623 h 358753"/>
              <a:gd name="connsiteX13" fmla="*/ 1307034 w 1325914"/>
              <a:gd name="connsiteY13" fmla="*/ 235712 h 358753"/>
              <a:gd name="connsiteX14" fmla="*/ 1268787 w 1325914"/>
              <a:gd name="connsiteY14" fmla="*/ 354186 h 358753"/>
              <a:gd name="connsiteX15" fmla="*/ 1222114 w 1325914"/>
              <a:gd name="connsiteY15" fmla="*/ 358753 h 358753"/>
              <a:gd name="connsiteX16" fmla="*/ 0 w 1325914"/>
              <a:gd name="connsiteY16" fmla="*/ 358753 h 358753"/>
              <a:gd name="connsiteX17" fmla="*/ 0 w 1325914"/>
              <a:gd name="connsiteY17" fmla="*/ 0 h 358753"/>
              <a:gd name="connsiteX0" fmla="*/ 0 w 1325914"/>
              <a:gd name="connsiteY0" fmla="*/ 0 h 358753"/>
              <a:gd name="connsiteX1" fmla="*/ 1222114 w 1325914"/>
              <a:gd name="connsiteY1" fmla="*/ 0 h 358753"/>
              <a:gd name="connsiteX2" fmla="*/ 1237884 w 1325914"/>
              <a:gd name="connsiteY2" fmla="*/ 24372 h 358753"/>
              <a:gd name="connsiteX3" fmla="*/ 1296571 w 1325914"/>
              <a:gd name="connsiteY3" fmla="*/ 42192 h 358753"/>
              <a:gd name="connsiteX4" fmla="*/ 1250174 w 1325914"/>
              <a:gd name="connsiteY4" fmla="*/ 64088 h 358753"/>
              <a:gd name="connsiteX5" fmla="*/ 1290260 w 1325914"/>
              <a:gd name="connsiteY5" fmla="*/ 79327 h 358753"/>
              <a:gd name="connsiteX6" fmla="*/ 1267167 w 1325914"/>
              <a:gd name="connsiteY6" fmla="*/ 104361 h 358753"/>
              <a:gd name="connsiteX7" fmla="*/ 1287717 w 1325914"/>
              <a:gd name="connsiteY7" fmla="*/ 124238 h 358753"/>
              <a:gd name="connsiteX8" fmla="*/ 1264231 w 1325914"/>
              <a:gd name="connsiteY8" fmla="*/ 146190 h 358753"/>
              <a:gd name="connsiteX9" fmla="*/ 1298513 w 1325914"/>
              <a:gd name="connsiteY9" fmla="*/ 161770 h 358753"/>
              <a:gd name="connsiteX10" fmla="*/ 1269268 w 1325914"/>
              <a:gd name="connsiteY10" fmla="*/ 177114 h 358753"/>
              <a:gd name="connsiteX11" fmla="*/ 1306240 w 1325914"/>
              <a:gd name="connsiteY11" fmla="*/ 198675 h 358753"/>
              <a:gd name="connsiteX12" fmla="*/ 1270178 w 1325914"/>
              <a:gd name="connsiteY12" fmla="*/ 212623 h 358753"/>
              <a:gd name="connsiteX13" fmla="*/ 1307034 w 1325914"/>
              <a:gd name="connsiteY13" fmla="*/ 235712 h 358753"/>
              <a:gd name="connsiteX14" fmla="*/ 1268787 w 1325914"/>
              <a:gd name="connsiteY14" fmla="*/ 354186 h 358753"/>
              <a:gd name="connsiteX15" fmla="*/ 1222114 w 1325914"/>
              <a:gd name="connsiteY15" fmla="*/ 358753 h 358753"/>
              <a:gd name="connsiteX16" fmla="*/ 0 w 1325914"/>
              <a:gd name="connsiteY16" fmla="*/ 358753 h 358753"/>
              <a:gd name="connsiteX17" fmla="*/ 0 w 1325914"/>
              <a:gd name="connsiteY17" fmla="*/ 0 h 358753"/>
              <a:gd name="connsiteX0" fmla="*/ 0 w 1325914"/>
              <a:gd name="connsiteY0" fmla="*/ 0 h 358753"/>
              <a:gd name="connsiteX1" fmla="*/ 1222114 w 1325914"/>
              <a:gd name="connsiteY1" fmla="*/ 0 h 358753"/>
              <a:gd name="connsiteX2" fmla="*/ 1237884 w 1325914"/>
              <a:gd name="connsiteY2" fmla="*/ 24372 h 358753"/>
              <a:gd name="connsiteX3" fmla="*/ 1296571 w 1325914"/>
              <a:gd name="connsiteY3" fmla="*/ 42192 h 358753"/>
              <a:gd name="connsiteX4" fmla="*/ 1250174 w 1325914"/>
              <a:gd name="connsiteY4" fmla="*/ 64088 h 358753"/>
              <a:gd name="connsiteX5" fmla="*/ 1290260 w 1325914"/>
              <a:gd name="connsiteY5" fmla="*/ 79327 h 358753"/>
              <a:gd name="connsiteX6" fmla="*/ 1267167 w 1325914"/>
              <a:gd name="connsiteY6" fmla="*/ 104361 h 358753"/>
              <a:gd name="connsiteX7" fmla="*/ 1287717 w 1325914"/>
              <a:gd name="connsiteY7" fmla="*/ 124238 h 358753"/>
              <a:gd name="connsiteX8" fmla="*/ 1264231 w 1325914"/>
              <a:gd name="connsiteY8" fmla="*/ 146190 h 358753"/>
              <a:gd name="connsiteX9" fmla="*/ 1298513 w 1325914"/>
              <a:gd name="connsiteY9" fmla="*/ 161770 h 358753"/>
              <a:gd name="connsiteX10" fmla="*/ 1269268 w 1325914"/>
              <a:gd name="connsiteY10" fmla="*/ 177114 h 358753"/>
              <a:gd name="connsiteX11" fmla="*/ 1306240 w 1325914"/>
              <a:gd name="connsiteY11" fmla="*/ 198675 h 358753"/>
              <a:gd name="connsiteX12" fmla="*/ 1270178 w 1325914"/>
              <a:gd name="connsiteY12" fmla="*/ 212623 h 358753"/>
              <a:gd name="connsiteX13" fmla="*/ 1307034 w 1325914"/>
              <a:gd name="connsiteY13" fmla="*/ 235712 h 358753"/>
              <a:gd name="connsiteX14" fmla="*/ 1268787 w 1325914"/>
              <a:gd name="connsiteY14" fmla="*/ 354186 h 358753"/>
              <a:gd name="connsiteX15" fmla="*/ 1222114 w 1325914"/>
              <a:gd name="connsiteY15" fmla="*/ 358753 h 358753"/>
              <a:gd name="connsiteX16" fmla="*/ 0 w 1325914"/>
              <a:gd name="connsiteY16" fmla="*/ 358753 h 358753"/>
              <a:gd name="connsiteX17" fmla="*/ 0 w 1325914"/>
              <a:gd name="connsiteY17" fmla="*/ 0 h 358753"/>
              <a:gd name="connsiteX0" fmla="*/ 0 w 1325914"/>
              <a:gd name="connsiteY0" fmla="*/ 0 h 358753"/>
              <a:gd name="connsiteX1" fmla="*/ 1222114 w 1325914"/>
              <a:gd name="connsiteY1" fmla="*/ 0 h 358753"/>
              <a:gd name="connsiteX2" fmla="*/ 1237884 w 1325914"/>
              <a:gd name="connsiteY2" fmla="*/ 24372 h 358753"/>
              <a:gd name="connsiteX3" fmla="*/ 1296571 w 1325914"/>
              <a:gd name="connsiteY3" fmla="*/ 42192 h 358753"/>
              <a:gd name="connsiteX4" fmla="*/ 1250174 w 1325914"/>
              <a:gd name="connsiteY4" fmla="*/ 64088 h 358753"/>
              <a:gd name="connsiteX5" fmla="*/ 1290260 w 1325914"/>
              <a:gd name="connsiteY5" fmla="*/ 79327 h 358753"/>
              <a:gd name="connsiteX6" fmla="*/ 1267167 w 1325914"/>
              <a:gd name="connsiteY6" fmla="*/ 104361 h 358753"/>
              <a:gd name="connsiteX7" fmla="*/ 1287717 w 1325914"/>
              <a:gd name="connsiteY7" fmla="*/ 124238 h 358753"/>
              <a:gd name="connsiteX8" fmla="*/ 1264231 w 1325914"/>
              <a:gd name="connsiteY8" fmla="*/ 146190 h 358753"/>
              <a:gd name="connsiteX9" fmla="*/ 1298513 w 1325914"/>
              <a:gd name="connsiteY9" fmla="*/ 161770 h 358753"/>
              <a:gd name="connsiteX10" fmla="*/ 1269268 w 1325914"/>
              <a:gd name="connsiteY10" fmla="*/ 177114 h 358753"/>
              <a:gd name="connsiteX11" fmla="*/ 1306240 w 1325914"/>
              <a:gd name="connsiteY11" fmla="*/ 198675 h 358753"/>
              <a:gd name="connsiteX12" fmla="*/ 1270178 w 1325914"/>
              <a:gd name="connsiteY12" fmla="*/ 212623 h 358753"/>
              <a:gd name="connsiteX13" fmla="*/ 1307034 w 1325914"/>
              <a:gd name="connsiteY13" fmla="*/ 235712 h 358753"/>
              <a:gd name="connsiteX14" fmla="*/ 1268787 w 1325914"/>
              <a:gd name="connsiteY14" fmla="*/ 354186 h 358753"/>
              <a:gd name="connsiteX15" fmla="*/ 1222114 w 1325914"/>
              <a:gd name="connsiteY15" fmla="*/ 358753 h 358753"/>
              <a:gd name="connsiteX16" fmla="*/ 0 w 1325914"/>
              <a:gd name="connsiteY16" fmla="*/ 358753 h 358753"/>
              <a:gd name="connsiteX17" fmla="*/ 0 w 1325914"/>
              <a:gd name="connsiteY17" fmla="*/ 0 h 358753"/>
              <a:gd name="connsiteX0" fmla="*/ 0 w 1331133"/>
              <a:gd name="connsiteY0" fmla="*/ 0 h 358753"/>
              <a:gd name="connsiteX1" fmla="*/ 1222114 w 1331133"/>
              <a:gd name="connsiteY1" fmla="*/ 0 h 358753"/>
              <a:gd name="connsiteX2" fmla="*/ 1237884 w 1331133"/>
              <a:gd name="connsiteY2" fmla="*/ 24372 h 358753"/>
              <a:gd name="connsiteX3" fmla="*/ 1296571 w 1331133"/>
              <a:gd name="connsiteY3" fmla="*/ 42192 h 358753"/>
              <a:gd name="connsiteX4" fmla="*/ 1250174 w 1331133"/>
              <a:gd name="connsiteY4" fmla="*/ 64088 h 358753"/>
              <a:gd name="connsiteX5" fmla="*/ 1290260 w 1331133"/>
              <a:gd name="connsiteY5" fmla="*/ 79327 h 358753"/>
              <a:gd name="connsiteX6" fmla="*/ 1267167 w 1331133"/>
              <a:gd name="connsiteY6" fmla="*/ 104361 h 358753"/>
              <a:gd name="connsiteX7" fmla="*/ 1287717 w 1331133"/>
              <a:gd name="connsiteY7" fmla="*/ 124238 h 358753"/>
              <a:gd name="connsiteX8" fmla="*/ 1264231 w 1331133"/>
              <a:gd name="connsiteY8" fmla="*/ 146190 h 358753"/>
              <a:gd name="connsiteX9" fmla="*/ 1298513 w 1331133"/>
              <a:gd name="connsiteY9" fmla="*/ 161770 h 358753"/>
              <a:gd name="connsiteX10" fmla="*/ 1269268 w 1331133"/>
              <a:gd name="connsiteY10" fmla="*/ 177114 h 358753"/>
              <a:gd name="connsiteX11" fmla="*/ 1306240 w 1331133"/>
              <a:gd name="connsiteY11" fmla="*/ 198675 h 358753"/>
              <a:gd name="connsiteX12" fmla="*/ 1270178 w 1331133"/>
              <a:gd name="connsiteY12" fmla="*/ 212623 h 358753"/>
              <a:gd name="connsiteX13" fmla="*/ 1307034 w 1331133"/>
              <a:gd name="connsiteY13" fmla="*/ 235712 h 358753"/>
              <a:gd name="connsiteX14" fmla="*/ 1284393 w 1331133"/>
              <a:gd name="connsiteY14" fmla="*/ 258903 h 358753"/>
              <a:gd name="connsiteX15" fmla="*/ 1222114 w 1331133"/>
              <a:gd name="connsiteY15" fmla="*/ 358753 h 358753"/>
              <a:gd name="connsiteX16" fmla="*/ 0 w 1331133"/>
              <a:gd name="connsiteY16" fmla="*/ 358753 h 358753"/>
              <a:gd name="connsiteX17" fmla="*/ 0 w 1331133"/>
              <a:gd name="connsiteY17" fmla="*/ 0 h 358753"/>
              <a:gd name="connsiteX0" fmla="*/ 0 w 1331133"/>
              <a:gd name="connsiteY0" fmla="*/ 0 h 358753"/>
              <a:gd name="connsiteX1" fmla="*/ 1222114 w 1331133"/>
              <a:gd name="connsiteY1" fmla="*/ 0 h 358753"/>
              <a:gd name="connsiteX2" fmla="*/ 1237884 w 1331133"/>
              <a:gd name="connsiteY2" fmla="*/ 24372 h 358753"/>
              <a:gd name="connsiteX3" fmla="*/ 1296571 w 1331133"/>
              <a:gd name="connsiteY3" fmla="*/ 42192 h 358753"/>
              <a:gd name="connsiteX4" fmla="*/ 1250174 w 1331133"/>
              <a:gd name="connsiteY4" fmla="*/ 64088 h 358753"/>
              <a:gd name="connsiteX5" fmla="*/ 1290260 w 1331133"/>
              <a:gd name="connsiteY5" fmla="*/ 79327 h 358753"/>
              <a:gd name="connsiteX6" fmla="*/ 1267167 w 1331133"/>
              <a:gd name="connsiteY6" fmla="*/ 104361 h 358753"/>
              <a:gd name="connsiteX7" fmla="*/ 1287717 w 1331133"/>
              <a:gd name="connsiteY7" fmla="*/ 124238 h 358753"/>
              <a:gd name="connsiteX8" fmla="*/ 1264231 w 1331133"/>
              <a:gd name="connsiteY8" fmla="*/ 146190 h 358753"/>
              <a:gd name="connsiteX9" fmla="*/ 1298513 w 1331133"/>
              <a:gd name="connsiteY9" fmla="*/ 161770 h 358753"/>
              <a:gd name="connsiteX10" fmla="*/ 1269268 w 1331133"/>
              <a:gd name="connsiteY10" fmla="*/ 177114 h 358753"/>
              <a:gd name="connsiteX11" fmla="*/ 1306240 w 1331133"/>
              <a:gd name="connsiteY11" fmla="*/ 198675 h 358753"/>
              <a:gd name="connsiteX12" fmla="*/ 1270178 w 1331133"/>
              <a:gd name="connsiteY12" fmla="*/ 212623 h 358753"/>
              <a:gd name="connsiteX13" fmla="*/ 1307034 w 1331133"/>
              <a:gd name="connsiteY13" fmla="*/ 235712 h 358753"/>
              <a:gd name="connsiteX14" fmla="*/ 1284393 w 1331133"/>
              <a:gd name="connsiteY14" fmla="*/ 258903 h 358753"/>
              <a:gd name="connsiteX15" fmla="*/ 1222114 w 1331133"/>
              <a:gd name="connsiteY15" fmla="*/ 358753 h 358753"/>
              <a:gd name="connsiteX16" fmla="*/ 0 w 1331133"/>
              <a:gd name="connsiteY16" fmla="*/ 358753 h 358753"/>
              <a:gd name="connsiteX17" fmla="*/ 0 w 1331133"/>
              <a:gd name="connsiteY17" fmla="*/ 0 h 358753"/>
              <a:gd name="connsiteX0" fmla="*/ 0 w 1335919"/>
              <a:gd name="connsiteY0" fmla="*/ 0 h 358753"/>
              <a:gd name="connsiteX1" fmla="*/ 1222114 w 1335919"/>
              <a:gd name="connsiteY1" fmla="*/ 0 h 358753"/>
              <a:gd name="connsiteX2" fmla="*/ 1237884 w 1335919"/>
              <a:gd name="connsiteY2" fmla="*/ 24372 h 358753"/>
              <a:gd name="connsiteX3" fmla="*/ 1296571 w 1335919"/>
              <a:gd name="connsiteY3" fmla="*/ 42192 h 358753"/>
              <a:gd name="connsiteX4" fmla="*/ 1250174 w 1335919"/>
              <a:gd name="connsiteY4" fmla="*/ 64088 h 358753"/>
              <a:gd name="connsiteX5" fmla="*/ 1290260 w 1335919"/>
              <a:gd name="connsiteY5" fmla="*/ 79327 h 358753"/>
              <a:gd name="connsiteX6" fmla="*/ 1267167 w 1335919"/>
              <a:gd name="connsiteY6" fmla="*/ 104361 h 358753"/>
              <a:gd name="connsiteX7" fmla="*/ 1287717 w 1335919"/>
              <a:gd name="connsiteY7" fmla="*/ 124238 h 358753"/>
              <a:gd name="connsiteX8" fmla="*/ 1264231 w 1335919"/>
              <a:gd name="connsiteY8" fmla="*/ 146190 h 358753"/>
              <a:gd name="connsiteX9" fmla="*/ 1298513 w 1335919"/>
              <a:gd name="connsiteY9" fmla="*/ 161770 h 358753"/>
              <a:gd name="connsiteX10" fmla="*/ 1269268 w 1335919"/>
              <a:gd name="connsiteY10" fmla="*/ 177114 h 358753"/>
              <a:gd name="connsiteX11" fmla="*/ 1306240 w 1335919"/>
              <a:gd name="connsiteY11" fmla="*/ 198675 h 358753"/>
              <a:gd name="connsiteX12" fmla="*/ 1270178 w 1335919"/>
              <a:gd name="connsiteY12" fmla="*/ 212623 h 358753"/>
              <a:gd name="connsiteX13" fmla="*/ 1307034 w 1335919"/>
              <a:gd name="connsiteY13" fmla="*/ 235712 h 358753"/>
              <a:gd name="connsiteX14" fmla="*/ 1284393 w 1335919"/>
              <a:gd name="connsiteY14" fmla="*/ 258903 h 358753"/>
              <a:gd name="connsiteX15" fmla="*/ 1222114 w 1335919"/>
              <a:gd name="connsiteY15" fmla="*/ 358753 h 358753"/>
              <a:gd name="connsiteX16" fmla="*/ 0 w 1335919"/>
              <a:gd name="connsiteY16" fmla="*/ 358753 h 358753"/>
              <a:gd name="connsiteX17" fmla="*/ 0 w 1335919"/>
              <a:gd name="connsiteY17" fmla="*/ 0 h 358753"/>
              <a:gd name="connsiteX0" fmla="*/ 0 w 1345720"/>
              <a:gd name="connsiteY0" fmla="*/ 0 h 358753"/>
              <a:gd name="connsiteX1" fmla="*/ 1222114 w 1345720"/>
              <a:gd name="connsiteY1" fmla="*/ 0 h 358753"/>
              <a:gd name="connsiteX2" fmla="*/ 1237884 w 1345720"/>
              <a:gd name="connsiteY2" fmla="*/ 24372 h 358753"/>
              <a:gd name="connsiteX3" fmla="*/ 1296571 w 1345720"/>
              <a:gd name="connsiteY3" fmla="*/ 42192 h 358753"/>
              <a:gd name="connsiteX4" fmla="*/ 1250174 w 1345720"/>
              <a:gd name="connsiteY4" fmla="*/ 64088 h 358753"/>
              <a:gd name="connsiteX5" fmla="*/ 1290260 w 1345720"/>
              <a:gd name="connsiteY5" fmla="*/ 79327 h 358753"/>
              <a:gd name="connsiteX6" fmla="*/ 1267167 w 1345720"/>
              <a:gd name="connsiteY6" fmla="*/ 104361 h 358753"/>
              <a:gd name="connsiteX7" fmla="*/ 1287717 w 1345720"/>
              <a:gd name="connsiteY7" fmla="*/ 124238 h 358753"/>
              <a:gd name="connsiteX8" fmla="*/ 1264231 w 1345720"/>
              <a:gd name="connsiteY8" fmla="*/ 146190 h 358753"/>
              <a:gd name="connsiteX9" fmla="*/ 1298513 w 1345720"/>
              <a:gd name="connsiteY9" fmla="*/ 161770 h 358753"/>
              <a:gd name="connsiteX10" fmla="*/ 1269268 w 1345720"/>
              <a:gd name="connsiteY10" fmla="*/ 177114 h 358753"/>
              <a:gd name="connsiteX11" fmla="*/ 1306240 w 1345720"/>
              <a:gd name="connsiteY11" fmla="*/ 198675 h 358753"/>
              <a:gd name="connsiteX12" fmla="*/ 1270178 w 1345720"/>
              <a:gd name="connsiteY12" fmla="*/ 212623 h 358753"/>
              <a:gd name="connsiteX13" fmla="*/ 1307034 w 1345720"/>
              <a:gd name="connsiteY13" fmla="*/ 235712 h 358753"/>
              <a:gd name="connsiteX14" fmla="*/ 1284393 w 1345720"/>
              <a:gd name="connsiteY14" fmla="*/ 258903 h 358753"/>
              <a:gd name="connsiteX15" fmla="*/ 1311080 w 1345720"/>
              <a:gd name="connsiteY15" fmla="*/ 284832 h 358753"/>
              <a:gd name="connsiteX16" fmla="*/ 1222114 w 1345720"/>
              <a:gd name="connsiteY16" fmla="*/ 358753 h 358753"/>
              <a:gd name="connsiteX17" fmla="*/ 0 w 1345720"/>
              <a:gd name="connsiteY17" fmla="*/ 358753 h 358753"/>
              <a:gd name="connsiteX18" fmla="*/ 0 w 1345720"/>
              <a:gd name="connsiteY18" fmla="*/ 0 h 358753"/>
              <a:gd name="connsiteX0" fmla="*/ 0 w 1353246"/>
              <a:gd name="connsiteY0" fmla="*/ 0 h 358753"/>
              <a:gd name="connsiteX1" fmla="*/ 1222114 w 1353246"/>
              <a:gd name="connsiteY1" fmla="*/ 0 h 358753"/>
              <a:gd name="connsiteX2" fmla="*/ 1237884 w 1353246"/>
              <a:gd name="connsiteY2" fmla="*/ 24372 h 358753"/>
              <a:gd name="connsiteX3" fmla="*/ 1296571 w 1353246"/>
              <a:gd name="connsiteY3" fmla="*/ 42192 h 358753"/>
              <a:gd name="connsiteX4" fmla="*/ 1250174 w 1353246"/>
              <a:gd name="connsiteY4" fmla="*/ 64088 h 358753"/>
              <a:gd name="connsiteX5" fmla="*/ 1290260 w 1353246"/>
              <a:gd name="connsiteY5" fmla="*/ 79327 h 358753"/>
              <a:gd name="connsiteX6" fmla="*/ 1267167 w 1353246"/>
              <a:gd name="connsiteY6" fmla="*/ 104361 h 358753"/>
              <a:gd name="connsiteX7" fmla="*/ 1287717 w 1353246"/>
              <a:gd name="connsiteY7" fmla="*/ 124238 h 358753"/>
              <a:gd name="connsiteX8" fmla="*/ 1264231 w 1353246"/>
              <a:gd name="connsiteY8" fmla="*/ 146190 h 358753"/>
              <a:gd name="connsiteX9" fmla="*/ 1298513 w 1353246"/>
              <a:gd name="connsiteY9" fmla="*/ 161770 h 358753"/>
              <a:gd name="connsiteX10" fmla="*/ 1269268 w 1353246"/>
              <a:gd name="connsiteY10" fmla="*/ 177114 h 358753"/>
              <a:gd name="connsiteX11" fmla="*/ 1306240 w 1353246"/>
              <a:gd name="connsiteY11" fmla="*/ 198675 h 358753"/>
              <a:gd name="connsiteX12" fmla="*/ 1270178 w 1353246"/>
              <a:gd name="connsiteY12" fmla="*/ 212623 h 358753"/>
              <a:gd name="connsiteX13" fmla="*/ 1307034 w 1353246"/>
              <a:gd name="connsiteY13" fmla="*/ 235712 h 358753"/>
              <a:gd name="connsiteX14" fmla="*/ 1284393 w 1353246"/>
              <a:gd name="connsiteY14" fmla="*/ 258903 h 358753"/>
              <a:gd name="connsiteX15" fmla="*/ 1311080 w 1353246"/>
              <a:gd name="connsiteY15" fmla="*/ 284832 h 358753"/>
              <a:gd name="connsiteX16" fmla="*/ 1328935 w 1353246"/>
              <a:gd name="connsiteY16" fmla="*/ 344790 h 358753"/>
              <a:gd name="connsiteX17" fmla="*/ 1222114 w 1353246"/>
              <a:gd name="connsiteY17" fmla="*/ 358753 h 358753"/>
              <a:gd name="connsiteX18" fmla="*/ 0 w 1353246"/>
              <a:gd name="connsiteY18" fmla="*/ 358753 h 358753"/>
              <a:gd name="connsiteX19" fmla="*/ 0 w 1353246"/>
              <a:gd name="connsiteY19" fmla="*/ 0 h 358753"/>
              <a:gd name="connsiteX0" fmla="*/ 0 w 1333517"/>
              <a:gd name="connsiteY0" fmla="*/ 0 h 360919"/>
              <a:gd name="connsiteX1" fmla="*/ 1222114 w 1333517"/>
              <a:gd name="connsiteY1" fmla="*/ 0 h 360919"/>
              <a:gd name="connsiteX2" fmla="*/ 1237884 w 1333517"/>
              <a:gd name="connsiteY2" fmla="*/ 24372 h 360919"/>
              <a:gd name="connsiteX3" fmla="*/ 1296571 w 1333517"/>
              <a:gd name="connsiteY3" fmla="*/ 42192 h 360919"/>
              <a:gd name="connsiteX4" fmla="*/ 1250174 w 1333517"/>
              <a:gd name="connsiteY4" fmla="*/ 64088 h 360919"/>
              <a:gd name="connsiteX5" fmla="*/ 1290260 w 1333517"/>
              <a:gd name="connsiteY5" fmla="*/ 79327 h 360919"/>
              <a:gd name="connsiteX6" fmla="*/ 1267167 w 1333517"/>
              <a:gd name="connsiteY6" fmla="*/ 104361 h 360919"/>
              <a:gd name="connsiteX7" fmla="*/ 1287717 w 1333517"/>
              <a:gd name="connsiteY7" fmla="*/ 124238 h 360919"/>
              <a:gd name="connsiteX8" fmla="*/ 1264231 w 1333517"/>
              <a:gd name="connsiteY8" fmla="*/ 146190 h 360919"/>
              <a:gd name="connsiteX9" fmla="*/ 1298513 w 1333517"/>
              <a:gd name="connsiteY9" fmla="*/ 161770 h 360919"/>
              <a:gd name="connsiteX10" fmla="*/ 1269268 w 1333517"/>
              <a:gd name="connsiteY10" fmla="*/ 177114 h 360919"/>
              <a:gd name="connsiteX11" fmla="*/ 1306240 w 1333517"/>
              <a:gd name="connsiteY11" fmla="*/ 198675 h 360919"/>
              <a:gd name="connsiteX12" fmla="*/ 1270178 w 1333517"/>
              <a:gd name="connsiteY12" fmla="*/ 212623 h 360919"/>
              <a:gd name="connsiteX13" fmla="*/ 1307034 w 1333517"/>
              <a:gd name="connsiteY13" fmla="*/ 235712 h 360919"/>
              <a:gd name="connsiteX14" fmla="*/ 1284393 w 1333517"/>
              <a:gd name="connsiteY14" fmla="*/ 258903 h 360919"/>
              <a:gd name="connsiteX15" fmla="*/ 1311080 w 1333517"/>
              <a:gd name="connsiteY15" fmla="*/ 284832 h 360919"/>
              <a:gd name="connsiteX16" fmla="*/ 1328935 w 1333517"/>
              <a:gd name="connsiteY16" fmla="*/ 344790 h 360919"/>
              <a:gd name="connsiteX17" fmla="*/ 1269189 w 1333517"/>
              <a:gd name="connsiteY17" fmla="*/ 360119 h 360919"/>
              <a:gd name="connsiteX18" fmla="*/ 1222114 w 1333517"/>
              <a:gd name="connsiteY18" fmla="*/ 358753 h 360919"/>
              <a:gd name="connsiteX19" fmla="*/ 0 w 1333517"/>
              <a:gd name="connsiteY19" fmla="*/ 358753 h 360919"/>
              <a:gd name="connsiteX20" fmla="*/ 0 w 1333517"/>
              <a:gd name="connsiteY20" fmla="*/ 0 h 360919"/>
              <a:gd name="connsiteX0" fmla="*/ 0 w 1331390"/>
              <a:gd name="connsiteY0" fmla="*/ 0 h 360919"/>
              <a:gd name="connsiteX1" fmla="*/ 1222114 w 1331390"/>
              <a:gd name="connsiteY1" fmla="*/ 0 h 360919"/>
              <a:gd name="connsiteX2" fmla="*/ 1237884 w 1331390"/>
              <a:gd name="connsiteY2" fmla="*/ 24372 h 360919"/>
              <a:gd name="connsiteX3" fmla="*/ 1296571 w 1331390"/>
              <a:gd name="connsiteY3" fmla="*/ 42192 h 360919"/>
              <a:gd name="connsiteX4" fmla="*/ 1250174 w 1331390"/>
              <a:gd name="connsiteY4" fmla="*/ 64088 h 360919"/>
              <a:gd name="connsiteX5" fmla="*/ 1290260 w 1331390"/>
              <a:gd name="connsiteY5" fmla="*/ 79327 h 360919"/>
              <a:gd name="connsiteX6" fmla="*/ 1267167 w 1331390"/>
              <a:gd name="connsiteY6" fmla="*/ 104361 h 360919"/>
              <a:gd name="connsiteX7" fmla="*/ 1287717 w 1331390"/>
              <a:gd name="connsiteY7" fmla="*/ 124238 h 360919"/>
              <a:gd name="connsiteX8" fmla="*/ 1264231 w 1331390"/>
              <a:gd name="connsiteY8" fmla="*/ 146190 h 360919"/>
              <a:gd name="connsiteX9" fmla="*/ 1298513 w 1331390"/>
              <a:gd name="connsiteY9" fmla="*/ 161770 h 360919"/>
              <a:gd name="connsiteX10" fmla="*/ 1269268 w 1331390"/>
              <a:gd name="connsiteY10" fmla="*/ 177114 h 360919"/>
              <a:gd name="connsiteX11" fmla="*/ 1306240 w 1331390"/>
              <a:gd name="connsiteY11" fmla="*/ 198675 h 360919"/>
              <a:gd name="connsiteX12" fmla="*/ 1270178 w 1331390"/>
              <a:gd name="connsiteY12" fmla="*/ 212623 h 360919"/>
              <a:gd name="connsiteX13" fmla="*/ 1307034 w 1331390"/>
              <a:gd name="connsiteY13" fmla="*/ 235712 h 360919"/>
              <a:gd name="connsiteX14" fmla="*/ 1284393 w 1331390"/>
              <a:gd name="connsiteY14" fmla="*/ 258903 h 360919"/>
              <a:gd name="connsiteX15" fmla="*/ 1311080 w 1331390"/>
              <a:gd name="connsiteY15" fmla="*/ 284832 h 360919"/>
              <a:gd name="connsiteX16" fmla="*/ 1319063 w 1331390"/>
              <a:gd name="connsiteY16" fmla="*/ 310918 h 360919"/>
              <a:gd name="connsiteX17" fmla="*/ 1328935 w 1331390"/>
              <a:gd name="connsiteY17" fmla="*/ 344790 h 360919"/>
              <a:gd name="connsiteX18" fmla="*/ 1269189 w 1331390"/>
              <a:gd name="connsiteY18" fmla="*/ 360119 h 360919"/>
              <a:gd name="connsiteX19" fmla="*/ 1222114 w 1331390"/>
              <a:gd name="connsiteY19" fmla="*/ 358753 h 360919"/>
              <a:gd name="connsiteX20" fmla="*/ 0 w 1331390"/>
              <a:gd name="connsiteY20" fmla="*/ 358753 h 360919"/>
              <a:gd name="connsiteX21" fmla="*/ 0 w 1331390"/>
              <a:gd name="connsiteY21" fmla="*/ 0 h 360919"/>
              <a:gd name="connsiteX0" fmla="*/ 0 w 1331390"/>
              <a:gd name="connsiteY0" fmla="*/ 0 h 360919"/>
              <a:gd name="connsiteX1" fmla="*/ 1222114 w 1331390"/>
              <a:gd name="connsiteY1" fmla="*/ 0 h 360919"/>
              <a:gd name="connsiteX2" fmla="*/ 1237884 w 1331390"/>
              <a:gd name="connsiteY2" fmla="*/ 24372 h 360919"/>
              <a:gd name="connsiteX3" fmla="*/ 1296571 w 1331390"/>
              <a:gd name="connsiteY3" fmla="*/ 42192 h 360919"/>
              <a:gd name="connsiteX4" fmla="*/ 1250174 w 1331390"/>
              <a:gd name="connsiteY4" fmla="*/ 64088 h 360919"/>
              <a:gd name="connsiteX5" fmla="*/ 1290260 w 1331390"/>
              <a:gd name="connsiteY5" fmla="*/ 79327 h 360919"/>
              <a:gd name="connsiteX6" fmla="*/ 1267167 w 1331390"/>
              <a:gd name="connsiteY6" fmla="*/ 104361 h 360919"/>
              <a:gd name="connsiteX7" fmla="*/ 1287717 w 1331390"/>
              <a:gd name="connsiteY7" fmla="*/ 124238 h 360919"/>
              <a:gd name="connsiteX8" fmla="*/ 1264231 w 1331390"/>
              <a:gd name="connsiteY8" fmla="*/ 146190 h 360919"/>
              <a:gd name="connsiteX9" fmla="*/ 1298513 w 1331390"/>
              <a:gd name="connsiteY9" fmla="*/ 161770 h 360919"/>
              <a:gd name="connsiteX10" fmla="*/ 1269268 w 1331390"/>
              <a:gd name="connsiteY10" fmla="*/ 177114 h 360919"/>
              <a:gd name="connsiteX11" fmla="*/ 1306240 w 1331390"/>
              <a:gd name="connsiteY11" fmla="*/ 198675 h 360919"/>
              <a:gd name="connsiteX12" fmla="*/ 1270178 w 1331390"/>
              <a:gd name="connsiteY12" fmla="*/ 212623 h 360919"/>
              <a:gd name="connsiteX13" fmla="*/ 1307034 w 1331390"/>
              <a:gd name="connsiteY13" fmla="*/ 235712 h 360919"/>
              <a:gd name="connsiteX14" fmla="*/ 1284393 w 1331390"/>
              <a:gd name="connsiteY14" fmla="*/ 258903 h 360919"/>
              <a:gd name="connsiteX15" fmla="*/ 1281214 w 1331390"/>
              <a:gd name="connsiteY15" fmla="*/ 277247 h 360919"/>
              <a:gd name="connsiteX16" fmla="*/ 1319063 w 1331390"/>
              <a:gd name="connsiteY16" fmla="*/ 310918 h 360919"/>
              <a:gd name="connsiteX17" fmla="*/ 1328935 w 1331390"/>
              <a:gd name="connsiteY17" fmla="*/ 344790 h 360919"/>
              <a:gd name="connsiteX18" fmla="*/ 1269189 w 1331390"/>
              <a:gd name="connsiteY18" fmla="*/ 360119 h 360919"/>
              <a:gd name="connsiteX19" fmla="*/ 1222114 w 1331390"/>
              <a:gd name="connsiteY19" fmla="*/ 358753 h 360919"/>
              <a:gd name="connsiteX20" fmla="*/ 0 w 1331390"/>
              <a:gd name="connsiteY20" fmla="*/ 358753 h 360919"/>
              <a:gd name="connsiteX21" fmla="*/ 0 w 1331390"/>
              <a:gd name="connsiteY21" fmla="*/ 0 h 360919"/>
              <a:gd name="connsiteX0" fmla="*/ 0 w 1331390"/>
              <a:gd name="connsiteY0" fmla="*/ 0 h 360919"/>
              <a:gd name="connsiteX1" fmla="*/ 1222114 w 1331390"/>
              <a:gd name="connsiteY1" fmla="*/ 0 h 360919"/>
              <a:gd name="connsiteX2" fmla="*/ 1237884 w 1331390"/>
              <a:gd name="connsiteY2" fmla="*/ 24372 h 360919"/>
              <a:gd name="connsiteX3" fmla="*/ 1296571 w 1331390"/>
              <a:gd name="connsiteY3" fmla="*/ 42192 h 360919"/>
              <a:gd name="connsiteX4" fmla="*/ 1250174 w 1331390"/>
              <a:gd name="connsiteY4" fmla="*/ 64088 h 360919"/>
              <a:gd name="connsiteX5" fmla="*/ 1290260 w 1331390"/>
              <a:gd name="connsiteY5" fmla="*/ 79327 h 360919"/>
              <a:gd name="connsiteX6" fmla="*/ 1267167 w 1331390"/>
              <a:gd name="connsiteY6" fmla="*/ 104361 h 360919"/>
              <a:gd name="connsiteX7" fmla="*/ 1287717 w 1331390"/>
              <a:gd name="connsiteY7" fmla="*/ 124238 h 360919"/>
              <a:gd name="connsiteX8" fmla="*/ 1264231 w 1331390"/>
              <a:gd name="connsiteY8" fmla="*/ 146190 h 360919"/>
              <a:gd name="connsiteX9" fmla="*/ 1298513 w 1331390"/>
              <a:gd name="connsiteY9" fmla="*/ 161770 h 360919"/>
              <a:gd name="connsiteX10" fmla="*/ 1269268 w 1331390"/>
              <a:gd name="connsiteY10" fmla="*/ 177114 h 360919"/>
              <a:gd name="connsiteX11" fmla="*/ 1306240 w 1331390"/>
              <a:gd name="connsiteY11" fmla="*/ 198675 h 360919"/>
              <a:gd name="connsiteX12" fmla="*/ 1270178 w 1331390"/>
              <a:gd name="connsiteY12" fmla="*/ 212623 h 360919"/>
              <a:gd name="connsiteX13" fmla="*/ 1307034 w 1331390"/>
              <a:gd name="connsiteY13" fmla="*/ 235712 h 360919"/>
              <a:gd name="connsiteX14" fmla="*/ 1284393 w 1331390"/>
              <a:gd name="connsiteY14" fmla="*/ 258903 h 360919"/>
              <a:gd name="connsiteX15" fmla="*/ 1281214 w 1331390"/>
              <a:gd name="connsiteY15" fmla="*/ 277247 h 360919"/>
              <a:gd name="connsiteX16" fmla="*/ 1319063 w 1331390"/>
              <a:gd name="connsiteY16" fmla="*/ 310918 h 360919"/>
              <a:gd name="connsiteX17" fmla="*/ 1328935 w 1331390"/>
              <a:gd name="connsiteY17" fmla="*/ 344790 h 360919"/>
              <a:gd name="connsiteX18" fmla="*/ 1269189 w 1331390"/>
              <a:gd name="connsiteY18" fmla="*/ 360119 h 360919"/>
              <a:gd name="connsiteX19" fmla="*/ 1222114 w 1331390"/>
              <a:gd name="connsiteY19" fmla="*/ 358753 h 360919"/>
              <a:gd name="connsiteX20" fmla="*/ 0 w 1331390"/>
              <a:gd name="connsiteY20" fmla="*/ 358753 h 360919"/>
              <a:gd name="connsiteX21" fmla="*/ 0 w 1331390"/>
              <a:gd name="connsiteY21" fmla="*/ 0 h 360919"/>
              <a:gd name="connsiteX0" fmla="*/ 0 w 1331390"/>
              <a:gd name="connsiteY0" fmla="*/ 0 h 360919"/>
              <a:gd name="connsiteX1" fmla="*/ 1222114 w 1331390"/>
              <a:gd name="connsiteY1" fmla="*/ 0 h 360919"/>
              <a:gd name="connsiteX2" fmla="*/ 1237884 w 1331390"/>
              <a:gd name="connsiteY2" fmla="*/ 24372 h 360919"/>
              <a:gd name="connsiteX3" fmla="*/ 1296571 w 1331390"/>
              <a:gd name="connsiteY3" fmla="*/ 42192 h 360919"/>
              <a:gd name="connsiteX4" fmla="*/ 1250174 w 1331390"/>
              <a:gd name="connsiteY4" fmla="*/ 64088 h 360919"/>
              <a:gd name="connsiteX5" fmla="*/ 1290260 w 1331390"/>
              <a:gd name="connsiteY5" fmla="*/ 79327 h 360919"/>
              <a:gd name="connsiteX6" fmla="*/ 1267167 w 1331390"/>
              <a:gd name="connsiteY6" fmla="*/ 104361 h 360919"/>
              <a:gd name="connsiteX7" fmla="*/ 1287717 w 1331390"/>
              <a:gd name="connsiteY7" fmla="*/ 124238 h 360919"/>
              <a:gd name="connsiteX8" fmla="*/ 1264231 w 1331390"/>
              <a:gd name="connsiteY8" fmla="*/ 146190 h 360919"/>
              <a:gd name="connsiteX9" fmla="*/ 1298513 w 1331390"/>
              <a:gd name="connsiteY9" fmla="*/ 161770 h 360919"/>
              <a:gd name="connsiteX10" fmla="*/ 1269268 w 1331390"/>
              <a:gd name="connsiteY10" fmla="*/ 177114 h 360919"/>
              <a:gd name="connsiteX11" fmla="*/ 1306240 w 1331390"/>
              <a:gd name="connsiteY11" fmla="*/ 198675 h 360919"/>
              <a:gd name="connsiteX12" fmla="*/ 1270178 w 1331390"/>
              <a:gd name="connsiteY12" fmla="*/ 212623 h 360919"/>
              <a:gd name="connsiteX13" fmla="*/ 1307034 w 1331390"/>
              <a:gd name="connsiteY13" fmla="*/ 235712 h 360919"/>
              <a:gd name="connsiteX14" fmla="*/ 1284393 w 1331390"/>
              <a:gd name="connsiteY14" fmla="*/ 258903 h 360919"/>
              <a:gd name="connsiteX15" fmla="*/ 1281214 w 1331390"/>
              <a:gd name="connsiteY15" fmla="*/ 277247 h 360919"/>
              <a:gd name="connsiteX16" fmla="*/ 1319063 w 1331390"/>
              <a:gd name="connsiteY16" fmla="*/ 310918 h 360919"/>
              <a:gd name="connsiteX17" fmla="*/ 1328935 w 1331390"/>
              <a:gd name="connsiteY17" fmla="*/ 344790 h 360919"/>
              <a:gd name="connsiteX18" fmla="*/ 1269189 w 1331390"/>
              <a:gd name="connsiteY18" fmla="*/ 360119 h 360919"/>
              <a:gd name="connsiteX19" fmla="*/ 1222114 w 1331390"/>
              <a:gd name="connsiteY19" fmla="*/ 358753 h 360919"/>
              <a:gd name="connsiteX20" fmla="*/ 0 w 1331390"/>
              <a:gd name="connsiteY20" fmla="*/ 358753 h 360919"/>
              <a:gd name="connsiteX21" fmla="*/ 0 w 1331390"/>
              <a:gd name="connsiteY21" fmla="*/ 0 h 360919"/>
              <a:gd name="connsiteX0" fmla="*/ 0 w 1331390"/>
              <a:gd name="connsiteY0" fmla="*/ 0 h 360919"/>
              <a:gd name="connsiteX1" fmla="*/ 1222114 w 1331390"/>
              <a:gd name="connsiteY1" fmla="*/ 0 h 360919"/>
              <a:gd name="connsiteX2" fmla="*/ 1237884 w 1331390"/>
              <a:gd name="connsiteY2" fmla="*/ 24372 h 360919"/>
              <a:gd name="connsiteX3" fmla="*/ 1296571 w 1331390"/>
              <a:gd name="connsiteY3" fmla="*/ 42192 h 360919"/>
              <a:gd name="connsiteX4" fmla="*/ 1250174 w 1331390"/>
              <a:gd name="connsiteY4" fmla="*/ 64088 h 360919"/>
              <a:gd name="connsiteX5" fmla="*/ 1290260 w 1331390"/>
              <a:gd name="connsiteY5" fmla="*/ 79327 h 360919"/>
              <a:gd name="connsiteX6" fmla="*/ 1267167 w 1331390"/>
              <a:gd name="connsiteY6" fmla="*/ 104361 h 360919"/>
              <a:gd name="connsiteX7" fmla="*/ 1287717 w 1331390"/>
              <a:gd name="connsiteY7" fmla="*/ 124238 h 360919"/>
              <a:gd name="connsiteX8" fmla="*/ 1264231 w 1331390"/>
              <a:gd name="connsiteY8" fmla="*/ 146190 h 360919"/>
              <a:gd name="connsiteX9" fmla="*/ 1298513 w 1331390"/>
              <a:gd name="connsiteY9" fmla="*/ 161770 h 360919"/>
              <a:gd name="connsiteX10" fmla="*/ 1269268 w 1331390"/>
              <a:gd name="connsiteY10" fmla="*/ 177114 h 360919"/>
              <a:gd name="connsiteX11" fmla="*/ 1306240 w 1331390"/>
              <a:gd name="connsiteY11" fmla="*/ 198675 h 360919"/>
              <a:gd name="connsiteX12" fmla="*/ 1270178 w 1331390"/>
              <a:gd name="connsiteY12" fmla="*/ 212623 h 360919"/>
              <a:gd name="connsiteX13" fmla="*/ 1307034 w 1331390"/>
              <a:gd name="connsiteY13" fmla="*/ 235712 h 360919"/>
              <a:gd name="connsiteX14" fmla="*/ 1284393 w 1331390"/>
              <a:gd name="connsiteY14" fmla="*/ 258903 h 360919"/>
              <a:gd name="connsiteX15" fmla="*/ 1291311 w 1331390"/>
              <a:gd name="connsiteY15" fmla="*/ 278092 h 360919"/>
              <a:gd name="connsiteX16" fmla="*/ 1319063 w 1331390"/>
              <a:gd name="connsiteY16" fmla="*/ 310918 h 360919"/>
              <a:gd name="connsiteX17" fmla="*/ 1328935 w 1331390"/>
              <a:gd name="connsiteY17" fmla="*/ 344790 h 360919"/>
              <a:gd name="connsiteX18" fmla="*/ 1269189 w 1331390"/>
              <a:gd name="connsiteY18" fmla="*/ 360119 h 360919"/>
              <a:gd name="connsiteX19" fmla="*/ 1222114 w 1331390"/>
              <a:gd name="connsiteY19" fmla="*/ 358753 h 360919"/>
              <a:gd name="connsiteX20" fmla="*/ 0 w 1331390"/>
              <a:gd name="connsiteY20" fmla="*/ 358753 h 360919"/>
              <a:gd name="connsiteX21" fmla="*/ 0 w 1331390"/>
              <a:gd name="connsiteY21" fmla="*/ 0 h 360919"/>
              <a:gd name="connsiteX0" fmla="*/ 0 w 1331390"/>
              <a:gd name="connsiteY0" fmla="*/ 0 h 360919"/>
              <a:gd name="connsiteX1" fmla="*/ 1222114 w 1331390"/>
              <a:gd name="connsiteY1" fmla="*/ 0 h 360919"/>
              <a:gd name="connsiteX2" fmla="*/ 1237884 w 1331390"/>
              <a:gd name="connsiteY2" fmla="*/ 24372 h 360919"/>
              <a:gd name="connsiteX3" fmla="*/ 1296571 w 1331390"/>
              <a:gd name="connsiteY3" fmla="*/ 42192 h 360919"/>
              <a:gd name="connsiteX4" fmla="*/ 1250174 w 1331390"/>
              <a:gd name="connsiteY4" fmla="*/ 64088 h 360919"/>
              <a:gd name="connsiteX5" fmla="*/ 1290260 w 1331390"/>
              <a:gd name="connsiteY5" fmla="*/ 79327 h 360919"/>
              <a:gd name="connsiteX6" fmla="*/ 1267167 w 1331390"/>
              <a:gd name="connsiteY6" fmla="*/ 104361 h 360919"/>
              <a:gd name="connsiteX7" fmla="*/ 1287717 w 1331390"/>
              <a:gd name="connsiteY7" fmla="*/ 124238 h 360919"/>
              <a:gd name="connsiteX8" fmla="*/ 1264231 w 1331390"/>
              <a:gd name="connsiteY8" fmla="*/ 146190 h 360919"/>
              <a:gd name="connsiteX9" fmla="*/ 1298513 w 1331390"/>
              <a:gd name="connsiteY9" fmla="*/ 161770 h 360919"/>
              <a:gd name="connsiteX10" fmla="*/ 1269268 w 1331390"/>
              <a:gd name="connsiteY10" fmla="*/ 177114 h 360919"/>
              <a:gd name="connsiteX11" fmla="*/ 1306240 w 1331390"/>
              <a:gd name="connsiteY11" fmla="*/ 198675 h 360919"/>
              <a:gd name="connsiteX12" fmla="*/ 1270178 w 1331390"/>
              <a:gd name="connsiteY12" fmla="*/ 212623 h 360919"/>
              <a:gd name="connsiteX13" fmla="*/ 1307034 w 1331390"/>
              <a:gd name="connsiteY13" fmla="*/ 235712 h 360919"/>
              <a:gd name="connsiteX14" fmla="*/ 1284393 w 1331390"/>
              <a:gd name="connsiteY14" fmla="*/ 258903 h 360919"/>
              <a:gd name="connsiteX15" fmla="*/ 1316552 w 1331390"/>
              <a:gd name="connsiteY15" fmla="*/ 280206 h 360919"/>
              <a:gd name="connsiteX16" fmla="*/ 1319063 w 1331390"/>
              <a:gd name="connsiteY16" fmla="*/ 310918 h 360919"/>
              <a:gd name="connsiteX17" fmla="*/ 1328935 w 1331390"/>
              <a:gd name="connsiteY17" fmla="*/ 344790 h 360919"/>
              <a:gd name="connsiteX18" fmla="*/ 1269189 w 1331390"/>
              <a:gd name="connsiteY18" fmla="*/ 360119 h 360919"/>
              <a:gd name="connsiteX19" fmla="*/ 1222114 w 1331390"/>
              <a:gd name="connsiteY19" fmla="*/ 358753 h 360919"/>
              <a:gd name="connsiteX20" fmla="*/ 0 w 1331390"/>
              <a:gd name="connsiteY20" fmla="*/ 358753 h 360919"/>
              <a:gd name="connsiteX21" fmla="*/ 0 w 1331390"/>
              <a:gd name="connsiteY21" fmla="*/ 0 h 360919"/>
              <a:gd name="connsiteX0" fmla="*/ 0 w 1329863"/>
              <a:gd name="connsiteY0" fmla="*/ 0 h 360919"/>
              <a:gd name="connsiteX1" fmla="*/ 1222114 w 1329863"/>
              <a:gd name="connsiteY1" fmla="*/ 0 h 360919"/>
              <a:gd name="connsiteX2" fmla="*/ 1237884 w 1329863"/>
              <a:gd name="connsiteY2" fmla="*/ 24372 h 360919"/>
              <a:gd name="connsiteX3" fmla="*/ 1296571 w 1329863"/>
              <a:gd name="connsiteY3" fmla="*/ 42192 h 360919"/>
              <a:gd name="connsiteX4" fmla="*/ 1250174 w 1329863"/>
              <a:gd name="connsiteY4" fmla="*/ 64088 h 360919"/>
              <a:gd name="connsiteX5" fmla="*/ 1290260 w 1329863"/>
              <a:gd name="connsiteY5" fmla="*/ 79327 h 360919"/>
              <a:gd name="connsiteX6" fmla="*/ 1267167 w 1329863"/>
              <a:gd name="connsiteY6" fmla="*/ 104361 h 360919"/>
              <a:gd name="connsiteX7" fmla="*/ 1287717 w 1329863"/>
              <a:gd name="connsiteY7" fmla="*/ 124238 h 360919"/>
              <a:gd name="connsiteX8" fmla="*/ 1264231 w 1329863"/>
              <a:gd name="connsiteY8" fmla="*/ 146190 h 360919"/>
              <a:gd name="connsiteX9" fmla="*/ 1298513 w 1329863"/>
              <a:gd name="connsiteY9" fmla="*/ 161770 h 360919"/>
              <a:gd name="connsiteX10" fmla="*/ 1269268 w 1329863"/>
              <a:gd name="connsiteY10" fmla="*/ 177114 h 360919"/>
              <a:gd name="connsiteX11" fmla="*/ 1306240 w 1329863"/>
              <a:gd name="connsiteY11" fmla="*/ 198675 h 360919"/>
              <a:gd name="connsiteX12" fmla="*/ 1270178 w 1329863"/>
              <a:gd name="connsiteY12" fmla="*/ 212623 h 360919"/>
              <a:gd name="connsiteX13" fmla="*/ 1307034 w 1329863"/>
              <a:gd name="connsiteY13" fmla="*/ 235712 h 360919"/>
              <a:gd name="connsiteX14" fmla="*/ 1284393 w 1329863"/>
              <a:gd name="connsiteY14" fmla="*/ 258903 h 360919"/>
              <a:gd name="connsiteX15" fmla="*/ 1316552 w 1329863"/>
              <a:gd name="connsiteY15" fmla="*/ 280206 h 360919"/>
              <a:gd name="connsiteX16" fmla="*/ 1284148 w 1329863"/>
              <a:gd name="connsiteY16" fmla="*/ 302910 h 360919"/>
              <a:gd name="connsiteX17" fmla="*/ 1328935 w 1329863"/>
              <a:gd name="connsiteY17" fmla="*/ 344790 h 360919"/>
              <a:gd name="connsiteX18" fmla="*/ 1269189 w 1329863"/>
              <a:gd name="connsiteY18" fmla="*/ 360119 h 360919"/>
              <a:gd name="connsiteX19" fmla="*/ 1222114 w 1329863"/>
              <a:gd name="connsiteY19" fmla="*/ 358753 h 360919"/>
              <a:gd name="connsiteX20" fmla="*/ 0 w 1329863"/>
              <a:gd name="connsiteY20" fmla="*/ 358753 h 360919"/>
              <a:gd name="connsiteX21" fmla="*/ 0 w 1329863"/>
              <a:gd name="connsiteY21" fmla="*/ 0 h 360919"/>
              <a:gd name="connsiteX0" fmla="*/ 0 w 1329888"/>
              <a:gd name="connsiteY0" fmla="*/ 0 h 360919"/>
              <a:gd name="connsiteX1" fmla="*/ 1222114 w 1329888"/>
              <a:gd name="connsiteY1" fmla="*/ 0 h 360919"/>
              <a:gd name="connsiteX2" fmla="*/ 1237884 w 1329888"/>
              <a:gd name="connsiteY2" fmla="*/ 24372 h 360919"/>
              <a:gd name="connsiteX3" fmla="*/ 1296571 w 1329888"/>
              <a:gd name="connsiteY3" fmla="*/ 42192 h 360919"/>
              <a:gd name="connsiteX4" fmla="*/ 1250174 w 1329888"/>
              <a:gd name="connsiteY4" fmla="*/ 64088 h 360919"/>
              <a:gd name="connsiteX5" fmla="*/ 1290260 w 1329888"/>
              <a:gd name="connsiteY5" fmla="*/ 79327 h 360919"/>
              <a:gd name="connsiteX6" fmla="*/ 1267167 w 1329888"/>
              <a:gd name="connsiteY6" fmla="*/ 104361 h 360919"/>
              <a:gd name="connsiteX7" fmla="*/ 1287717 w 1329888"/>
              <a:gd name="connsiteY7" fmla="*/ 124238 h 360919"/>
              <a:gd name="connsiteX8" fmla="*/ 1264231 w 1329888"/>
              <a:gd name="connsiteY8" fmla="*/ 146190 h 360919"/>
              <a:gd name="connsiteX9" fmla="*/ 1298513 w 1329888"/>
              <a:gd name="connsiteY9" fmla="*/ 161770 h 360919"/>
              <a:gd name="connsiteX10" fmla="*/ 1269268 w 1329888"/>
              <a:gd name="connsiteY10" fmla="*/ 177114 h 360919"/>
              <a:gd name="connsiteX11" fmla="*/ 1306240 w 1329888"/>
              <a:gd name="connsiteY11" fmla="*/ 198675 h 360919"/>
              <a:gd name="connsiteX12" fmla="*/ 1270178 w 1329888"/>
              <a:gd name="connsiteY12" fmla="*/ 212623 h 360919"/>
              <a:gd name="connsiteX13" fmla="*/ 1307034 w 1329888"/>
              <a:gd name="connsiteY13" fmla="*/ 235712 h 360919"/>
              <a:gd name="connsiteX14" fmla="*/ 1284393 w 1329888"/>
              <a:gd name="connsiteY14" fmla="*/ 258903 h 360919"/>
              <a:gd name="connsiteX15" fmla="*/ 1316552 w 1329888"/>
              <a:gd name="connsiteY15" fmla="*/ 280206 h 360919"/>
              <a:gd name="connsiteX16" fmla="*/ 1284148 w 1329888"/>
              <a:gd name="connsiteY16" fmla="*/ 302910 h 360919"/>
              <a:gd name="connsiteX17" fmla="*/ 1328935 w 1329888"/>
              <a:gd name="connsiteY17" fmla="*/ 344790 h 360919"/>
              <a:gd name="connsiteX18" fmla="*/ 1269189 w 1329888"/>
              <a:gd name="connsiteY18" fmla="*/ 360119 h 360919"/>
              <a:gd name="connsiteX19" fmla="*/ 1222114 w 1329888"/>
              <a:gd name="connsiteY19" fmla="*/ 358753 h 360919"/>
              <a:gd name="connsiteX20" fmla="*/ 0 w 1329888"/>
              <a:gd name="connsiteY20" fmla="*/ 358753 h 360919"/>
              <a:gd name="connsiteX21" fmla="*/ 0 w 1329888"/>
              <a:gd name="connsiteY21" fmla="*/ 0 h 360919"/>
              <a:gd name="connsiteX0" fmla="*/ 0 w 1329888"/>
              <a:gd name="connsiteY0" fmla="*/ 0 h 360919"/>
              <a:gd name="connsiteX1" fmla="*/ 1222114 w 1329888"/>
              <a:gd name="connsiteY1" fmla="*/ 0 h 360919"/>
              <a:gd name="connsiteX2" fmla="*/ 1237884 w 1329888"/>
              <a:gd name="connsiteY2" fmla="*/ 24372 h 360919"/>
              <a:gd name="connsiteX3" fmla="*/ 1296571 w 1329888"/>
              <a:gd name="connsiteY3" fmla="*/ 42192 h 360919"/>
              <a:gd name="connsiteX4" fmla="*/ 1250174 w 1329888"/>
              <a:gd name="connsiteY4" fmla="*/ 64088 h 360919"/>
              <a:gd name="connsiteX5" fmla="*/ 1290260 w 1329888"/>
              <a:gd name="connsiteY5" fmla="*/ 79327 h 360919"/>
              <a:gd name="connsiteX6" fmla="*/ 1267167 w 1329888"/>
              <a:gd name="connsiteY6" fmla="*/ 104361 h 360919"/>
              <a:gd name="connsiteX7" fmla="*/ 1287717 w 1329888"/>
              <a:gd name="connsiteY7" fmla="*/ 124238 h 360919"/>
              <a:gd name="connsiteX8" fmla="*/ 1264231 w 1329888"/>
              <a:gd name="connsiteY8" fmla="*/ 146190 h 360919"/>
              <a:gd name="connsiteX9" fmla="*/ 1298513 w 1329888"/>
              <a:gd name="connsiteY9" fmla="*/ 161770 h 360919"/>
              <a:gd name="connsiteX10" fmla="*/ 1269268 w 1329888"/>
              <a:gd name="connsiteY10" fmla="*/ 177114 h 360919"/>
              <a:gd name="connsiteX11" fmla="*/ 1306240 w 1329888"/>
              <a:gd name="connsiteY11" fmla="*/ 198675 h 360919"/>
              <a:gd name="connsiteX12" fmla="*/ 1270178 w 1329888"/>
              <a:gd name="connsiteY12" fmla="*/ 212623 h 360919"/>
              <a:gd name="connsiteX13" fmla="*/ 1307034 w 1329888"/>
              <a:gd name="connsiteY13" fmla="*/ 235712 h 360919"/>
              <a:gd name="connsiteX14" fmla="*/ 1284393 w 1329888"/>
              <a:gd name="connsiteY14" fmla="*/ 258903 h 360919"/>
              <a:gd name="connsiteX15" fmla="*/ 1316552 w 1329888"/>
              <a:gd name="connsiteY15" fmla="*/ 280206 h 360919"/>
              <a:gd name="connsiteX16" fmla="*/ 1284148 w 1329888"/>
              <a:gd name="connsiteY16" fmla="*/ 302910 h 360919"/>
              <a:gd name="connsiteX17" fmla="*/ 1328935 w 1329888"/>
              <a:gd name="connsiteY17" fmla="*/ 344790 h 360919"/>
              <a:gd name="connsiteX18" fmla="*/ 1269189 w 1329888"/>
              <a:gd name="connsiteY18" fmla="*/ 360119 h 360919"/>
              <a:gd name="connsiteX19" fmla="*/ 1222114 w 1329888"/>
              <a:gd name="connsiteY19" fmla="*/ 358753 h 360919"/>
              <a:gd name="connsiteX20" fmla="*/ 0 w 1329888"/>
              <a:gd name="connsiteY20" fmla="*/ 358753 h 360919"/>
              <a:gd name="connsiteX21" fmla="*/ 0 w 1329888"/>
              <a:gd name="connsiteY21" fmla="*/ 0 h 360919"/>
              <a:gd name="connsiteX0" fmla="*/ 0 w 1325272"/>
              <a:gd name="connsiteY0" fmla="*/ 0 h 360919"/>
              <a:gd name="connsiteX1" fmla="*/ 1222114 w 1325272"/>
              <a:gd name="connsiteY1" fmla="*/ 0 h 360919"/>
              <a:gd name="connsiteX2" fmla="*/ 1237884 w 1325272"/>
              <a:gd name="connsiteY2" fmla="*/ 24372 h 360919"/>
              <a:gd name="connsiteX3" fmla="*/ 1296571 w 1325272"/>
              <a:gd name="connsiteY3" fmla="*/ 42192 h 360919"/>
              <a:gd name="connsiteX4" fmla="*/ 1250174 w 1325272"/>
              <a:gd name="connsiteY4" fmla="*/ 64088 h 360919"/>
              <a:gd name="connsiteX5" fmla="*/ 1290260 w 1325272"/>
              <a:gd name="connsiteY5" fmla="*/ 79327 h 360919"/>
              <a:gd name="connsiteX6" fmla="*/ 1267167 w 1325272"/>
              <a:gd name="connsiteY6" fmla="*/ 104361 h 360919"/>
              <a:gd name="connsiteX7" fmla="*/ 1287717 w 1325272"/>
              <a:gd name="connsiteY7" fmla="*/ 124238 h 360919"/>
              <a:gd name="connsiteX8" fmla="*/ 1264231 w 1325272"/>
              <a:gd name="connsiteY8" fmla="*/ 146190 h 360919"/>
              <a:gd name="connsiteX9" fmla="*/ 1298513 w 1325272"/>
              <a:gd name="connsiteY9" fmla="*/ 161770 h 360919"/>
              <a:gd name="connsiteX10" fmla="*/ 1269268 w 1325272"/>
              <a:gd name="connsiteY10" fmla="*/ 177114 h 360919"/>
              <a:gd name="connsiteX11" fmla="*/ 1306240 w 1325272"/>
              <a:gd name="connsiteY11" fmla="*/ 198675 h 360919"/>
              <a:gd name="connsiteX12" fmla="*/ 1270178 w 1325272"/>
              <a:gd name="connsiteY12" fmla="*/ 212623 h 360919"/>
              <a:gd name="connsiteX13" fmla="*/ 1307034 w 1325272"/>
              <a:gd name="connsiteY13" fmla="*/ 235712 h 360919"/>
              <a:gd name="connsiteX14" fmla="*/ 1284393 w 1325272"/>
              <a:gd name="connsiteY14" fmla="*/ 258903 h 360919"/>
              <a:gd name="connsiteX15" fmla="*/ 1316552 w 1325272"/>
              <a:gd name="connsiteY15" fmla="*/ 280206 h 360919"/>
              <a:gd name="connsiteX16" fmla="*/ 1284148 w 1325272"/>
              <a:gd name="connsiteY16" fmla="*/ 302910 h 360919"/>
              <a:gd name="connsiteX17" fmla="*/ 1320318 w 1325272"/>
              <a:gd name="connsiteY17" fmla="*/ 326275 h 360919"/>
              <a:gd name="connsiteX18" fmla="*/ 1269189 w 1325272"/>
              <a:gd name="connsiteY18" fmla="*/ 360119 h 360919"/>
              <a:gd name="connsiteX19" fmla="*/ 1222114 w 1325272"/>
              <a:gd name="connsiteY19" fmla="*/ 358753 h 360919"/>
              <a:gd name="connsiteX20" fmla="*/ 0 w 1325272"/>
              <a:gd name="connsiteY20" fmla="*/ 358753 h 360919"/>
              <a:gd name="connsiteX21" fmla="*/ 0 w 1325272"/>
              <a:gd name="connsiteY21" fmla="*/ 0 h 360919"/>
              <a:gd name="connsiteX0" fmla="*/ 0 w 1325272"/>
              <a:gd name="connsiteY0" fmla="*/ 0 h 360919"/>
              <a:gd name="connsiteX1" fmla="*/ 1222114 w 1325272"/>
              <a:gd name="connsiteY1" fmla="*/ 0 h 360919"/>
              <a:gd name="connsiteX2" fmla="*/ 1237884 w 1325272"/>
              <a:gd name="connsiteY2" fmla="*/ 24372 h 360919"/>
              <a:gd name="connsiteX3" fmla="*/ 1296571 w 1325272"/>
              <a:gd name="connsiteY3" fmla="*/ 42192 h 360919"/>
              <a:gd name="connsiteX4" fmla="*/ 1250174 w 1325272"/>
              <a:gd name="connsiteY4" fmla="*/ 64088 h 360919"/>
              <a:gd name="connsiteX5" fmla="*/ 1290260 w 1325272"/>
              <a:gd name="connsiteY5" fmla="*/ 79327 h 360919"/>
              <a:gd name="connsiteX6" fmla="*/ 1267167 w 1325272"/>
              <a:gd name="connsiteY6" fmla="*/ 104361 h 360919"/>
              <a:gd name="connsiteX7" fmla="*/ 1287717 w 1325272"/>
              <a:gd name="connsiteY7" fmla="*/ 124238 h 360919"/>
              <a:gd name="connsiteX8" fmla="*/ 1264231 w 1325272"/>
              <a:gd name="connsiteY8" fmla="*/ 146190 h 360919"/>
              <a:gd name="connsiteX9" fmla="*/ 1298513 w 1325272"/>
              <a:gd name="connsiteY9" fmla="*/ 161770 h 360919"/>
              <a:gd name="connsiteX10" fmla="*/ 1269268 w 1325272"/>
              <a:gd name="connsiteY10" fmla="*/ 177114 h 360919"/>
              <a:gd name="connsiteX11" fmla="*/ 1306240 w 1325272"/>
              <a:gd name="connsiteY11" fmla="*/ 198675 h 360919"/>
              <a:gd name="connsiteX12" fmla="*/ 1270178 w 1325272"/>
              <a:gd name="connsiteY12" fmla="*/ 212623 h 360919"/>
              <a:gd name="connsiteX13" fmla="*/ 1307034 w 1325272"/>
              <a:gd name="connsiteY13" fmla="*/ 235712 h 360919"/>
              <a:gd name="connsiteX14" fmla="*/ 1284393 w 1325272"/>
              <a:gd name="connsiteY14" fmla="*/ 258903 h 360919"/>
              <a:gd name="connsiteX15" fmla="*/ 1316552 w 1325272"/>
              <a:gd name="connsiteY15" fmla="*/ 280206 h 360919"/>
              <a:gd name="connsiteX16" fmla="*/ 1284148 w 1325272"/>
              <a:gd name="connsiteY16" fmla="*/ 302910 h 360919"/>
              <a:gd name="connsiteX17" fmla="*/ 1320318 w 1325272"/>
              <a:gd name="connsiteY17" fmla="*/ 326275 h 360919"/>
              <a:gd name="connsiteX18" fmla="*/ 1269189 w 1325272"/>
              <a:gd name="connsiteY18" fmla="*/ 360119 h 360919"/>
              <a:gd name="connsiteX19" fmla="*/ 1222114 w 1325272"/>
              <a:gd name="connsiteY19" fmla="*/ 358753 h 360919"/>
              <a:gd name="connsiteX20" fmla="*/ 0 w 1325272"/>
              <a:gd name="connsiteY20" fmla="*/ 358753 h 360919"/>
              <a:gd name="connsiteX21" fmla="*/ 0 w 1325272"/>
              <a:gd name="connsiteY21" fmla="*/ 0 h 360919"/>
              <a:gd name="connsiteX0" fmla="*/ 0 w 1325272"/>
              <a:gd name="connsiteY0" fmla="*/ 0 h 360919"/>
              <a:gd name="connsiteX1" fmla="*/ 1222114 w 1325272"/>
              <a:gd name="connsiteY1" fmla="*/ 0 h 360919"/>
              <a:gd name="connsiteX2" fmla="*/ 1237884 w 1325272"/>
              <a:gd name="connsiteY2" fmla="*/ 24372 h 360919"/>
              <a:gd name="connsiteX3" fmla="*/ 1296571 w 1325272"/>
              <a:gd name="connsiteY3" fmla="*/ 42192 h 360919"/>
              <a:gd name="connsiteX4" fmla="*/ 1250174 w 1325272"/>
              <a:gd name="connsiteY4" fmla="*/ 64088 h 360919"/>
              <a:gd name="connsiteX5" fmla="*/ 1290260 w 1325272"/>
              <a:gd name="connsiteY5" fmla="*/ 79327 h 360919"/>
              <a:gd name="connsiteX6" fmla="*/ 1267167 w 1325272"/>
              <a:gd name="connsiteY6" fmla="*/ 104361 h 360919"/>
              <a:gd name="connsiteX7" fmla="*/ 1287717 w 1325272"/>
              <a:gd name="connsiteY7" fmla="*/ 124238 h 360919"/>
              <a:gd name="connsiteX8" fmla="*/ 1264231 w 1325272"/>
              <a:gd name="connsiteY8" fmla="*/ 146190 h 360919"/>
              <a:gd name="connsiteX9" fmla="*/ 1298513 w 1325272"/>
              <a:gd name="connsiteY9" fmla="*/ 161770 h 360919"/>
              <a:gd name="connsiteX10" fmla="*/ 1269268 w 1325272"/>
              <a:gd name="connsiteY10" fmla="*/ 177114 h 360919"/>
              <a:gd name="connsiteX11" fmla="*/ 1306240 w 1325272"/>
              <a:gd name="connsiteY11" fmla="*/ 198675 h 360919"/>
              <a:gd name="connsiteX12" fmla="*/ 1270178 w 1325272"/>
              <a:gd name="connsiteY12" fmla="*/ 212623 h 360919"/>
              <a:gd name="connsiteX13" fmla="*/ 1307034 w 1325272"/>
              <a:gd name="connsiteY13" fmla="*/ 235712 h 360919"/>
              <a:gd name="connsiteX14" fmla="*/ 1284393 w 1325272"/>
              <a:gd name="connsiteY14" fmla="*/ 258903 h 360919"/>
              <a:gd name="connsiteX15" fmla="*/ 1316552 w 1325272"/>
              <a:gd name="connsiteY15" fmla="*/ 280206 h 360919"/>
              <a:gd name="connsiteX16" fmla="*/ 1284148 w 1325272"/>
              <a:gd name="connsiteY16" fmla="*/ 302910 h 360919"/>
              <a:gd name="connsiteX17" fmla="*/ 1320318 w 1325272"/>
              <a:gd name="connsiteY17" fmla="*/ 326275 h 360919"/>
              <a:gd name="connsiteX18" fmla="*/ 1269189 w 1325272"/>
              <a:gd name="connsiteY18" fmla="*/ 360119 h 360919"/>
              <a:gd name="connsiteX19" fmla="*/ 1222114 w 1325272"/>
              <a:gd name="connsiteY19" fmla="*/ 358753 h 360919"/>
              <a:gd name="connsiteX20" fmla="*/ 0 w 1325272"/>
              <a:gd name="connsiteY20" fmla="*/ 358753 h 360919"/>
              <a:gd name="connsiteX21" fmla="*/ 0 w 1325272"/>
              <a:gd name="connsiteY21" fmla="*/ 0 h 360919"/>
              <a:gd name="connsiteX0" fmla="*/ 0 w 1325272"/>
              <a:gd name="connsiteY0" fmla="*/ 0 h 360919"/>
              <a:gd name="connsiteX1" fmla="*/ 1222114 w 1325272"/>
              <a:gd name="connsiteY1" fmla="*/ 0 h 360919"/>
              <a:gd name="connsiteX2" fmla="*/ 1237884 w 1325272"/>
              <a:gd name="connsiteY2" fmla="*/ 24372 h 360919"/>
              <a:gd name="connsiteX3" fmla="*/ 1296571 w 1325272"/>
              <a:gd name="connsiteY3" fmla="*/ 42192 h 360919"/>
              <a:gd name="connsiteX4" fmla="*/ 1250174 w 1325272"/>
              <a:gd name="connsiteY4" fmla="*/ 64088 h 360919"/>
              <a:gd name="connsiteX5" fmla="*/ 1290260 w 1325272"/>
              <a:gd name="connsiteY5" fmla="*/ 79327 h 360919"/>
              <a:gd name="connsiteX6" fmla="*/ 1267167 w 1325272"/>
              <a:gd name="connsiteY6" fmla="*/ 104361 h 360919"/>
              <a:gd name="connsiteX7" fmla="*/ 1287717 w 1325272"/>
              <a:gd name="connsiteY7" fmla="*/ 124238 h 360919"/>
              <a:gd name="connsiteX8" fmla="*/ 1264231 w 1325272"/>
              <a:gd name="connsiteY8" fmla="*/ 146190 h 360919"/>
              <a:gd name="connsiteX9" fmla="*/ 1298513 w 1325272"/>
              <a:gd name="connsiteY9" fmla="*/ 161770 h 360919"/>
              <a:gd name="connsiteX10" fmla="*/ 1269268 w 1325272"/>
              <a:gd name="connsiteY10" fmla="*/ 177114 h 360919"/>
              <a:gd name="connsiteX11" fmla="*/ 1306240 w 1325272"/>
              <a:gd name="connsiteY11" fmla="*/ 198675 h 360919"/>
              <a:gd name="connsiteX12" fmla="*/ 1270178 w 1325272"/>
              <a:gd name="connsiteY12" fmla="*/ 212623 h 360919"/>
              <a:gd name="connsiteX13" fmla="*/ 1307034 w 1325272"/>
              <a:gd name="connsiteY13" fmla="*/ 235712 h 360919"/>
              <a:gd name="connsiteX14" fmla="*/ 1284393 w 1325272"/>
              <a:gd name="connsiteY14" fmla="*/ 258903 h 360919"/>
              <a:gd name="connsiteX15" fmla="*/ 1316552 w 1325272"/>
              <a:gd name="connsiteY15" fmla="*/ 280206 h 360919"/>
              <a:gd name="connsiteX16" fmla="*/ 1284148 w 1325272"/>
              <a:gd name="connsiteY16" fmla="*/ 302910 h 360919"/>
              <a:gd name="connsiteX17" fmla="*/ 1320318 w 1325272"/>
              <a:gd name="connsiteY17" fmla="*/ 326275 h 360919"/>
              <a:gd name="connsiteX18" fmla="*/ 1269189 w 1325272"/>
              <a:gd name="connsiteY18" fmla="*/ 360119 h 360919"/>
              <a:gd name="connsiteX19" fmla="*/ 1222114 w 1325272"/>
              <a:gd name="connsiteY19" fmla="*/ 358753 h 360919"/>
              <a:gd name="connsiteX20" fmla="*/ 0 w 1325272"/>
              <a:gd name="connsiteY20" fmla="*/ 358753 h 360919"/>
              <a:gd name="connsiteX21" fmla="*/ 0 w 1325272"/>
              <a:gd name="connsiteY21" fmla="*/ 0 h 360919"/>
              <a:gd name="connsiteX0" fmla="*/ 0 w 1325272"/>
              <a:gd name="connsiteY0" fmla="*/ 0 h 360919"/>
              <a:gd name="connsiteX1" fmla="*/ 1222114 w 1325272"/>
              <a:gd name="connsiteY1" fmla="*/ 0 h 360919"/>
              <a:gd name="connsiteX2" fmla="*/ 1237884 w 1325272"/>
              <a:gd name="connsiteY2" fmla="*/ 24372 h 360919"/>
              <a:gd name="connsiteX3" fmla="*/ 1296571 w 1325272"/>
              <a:gd name="connsiteY3" fmla="*/ 42192 h 360919"/>
              <a:gd name="connsiteX4" fmla="*/ 1250174 w 1325272"/>
              <a:gd name="connsiteY4" fmla="*/ 64088 h 360919"/>
              <a:gd name="connsiteX5" fmla="*/ 1290260 w 1325272"/>
              <a:gd name="connsiteY5" fmla="*/ 79327 h 360919"/>
              <a:gd name="connsiteX6" fmla="*/ 1267167 w 1325272"/>
              <a:gd name="connsiteY6" fmla="*/ 104361 h 360919"/>
              <a:gd name="connsiteX7" fmla="*/ 1287717 w 1325272"/>
              <a:gd name="connsiteY7" fmla="*/ 124238 h 360919"/>
              <a:gd name="connsiteX8" fmla="*/ 1264231 w 1325272"/>
              <a:gd name="connsiteY8" fmla="*/ 146190 h 360919"/>
              <a:gd name="connsiteX9" fmla="*/ 1298513 w 1325272"/>
              <a:gd name="connsiteY9" fmla="*/ 161770 h 360919"/>
              <a:gd name="connsiteX10" fmla="*/ 1269268 w 1325272"/>
              <a:gd name="connsiteY10" fmla="*/ 177114 h 360919"/>
              <a:gd name="connsiteX11" fmla="*/ 1306240 w 1325272"/>
              <a:gd name="connsiteY11" fmla="*/ 198675 h 360919"/>
              <a:gd name="connsiteX12" fmla="*/ 1270178 w 1325272"/>
              <a:gd name="connsiteY12" fmla="*/ 212623 h 360919"/>
              <a:gd name="connsiteX13" fmla="*/ 1307034 w 1325272"/>
              <a:gd name="connsiteY13" fmla="*/ 235712 h 360919"/>
              <a:gd name="connsiteX14" fmla="*/ 1284393 w 1325272"/>
              <a:gd name="connsiteY14" fmla="*/ 258903 h 360919"/>
              <a:gd name="connsiteX15" fmla="*/ 1316552 w 1325272"/>
              <a:gd name="connsiteY15" fmla="*/ 280206 h 360919"/>
              <a:gd name="connsiteX16" fmla="*/ 1284148 w 1325272"/>
              <a:gd name="connsiteY16" fmla="*/ 302910 h 360919"/>
              <a:gd name="connsiteX17" fmla="*/ 1320318 w 1325272"/>
              <a:gd name="connsiteY17" fmla="*/ 326275 h 360919"/>
              <a:gd name="connsiteX18" fmla="*/ 1269189 w 1325272"/>
              <a:gd name="connsiteY18" fmla="*/ 360119 h 360919"/>
              <a:gd name="connsiteX19" fmla="*/ 1222114 w 1325272"/>
              <a:gd name="connsiteY19" fmla="*/ 358753 h 360919"/>
              <a:gd name="connsiteX20" fmla="*/ 0 w 1325272"/>
              <a:gd name="connsiteY20" fmla="*/ 358753 h 360919"/>
              <a:gd name="connsiteX21" fmla="*/ 0 w 1325272"/>
              <a:gd name="connsiteY21" fmla="*/ 0 h 360919"/>
              <a:gd name="connsiteX0" fmla="*/ 0 w 1325272"/>
              <a:gd name="connsiteY0" fmla="*/ 0 h 360919"/>
              <a:gd name="connsiteX1" fmla="*/ 1222114 w 1325272"/>
              <a:gd name="connsiteY1" fmla="*/ 0 h 360919"/>
              <a:gd name="connsiteX2" fmla="*/ 1237884 w 1325272"/>
              <a:gd name="connsiteY2" fmla="*/ 24372 h 360919"/>
              <a:gd name="connsiteX3" fmla="*/ 1296571 w 1325272"/>
              <a:gd name="connsiteY3" fmla="*/ 42192 h 360919"/>
              <a:gd name="connsiteX4" fmla="*/ 1250174 w 1325272"/>
              <a:gd name="connsiteY4" fmla="*/ 64088 h 360919"/>
              <a:gd name="connsiteX5" fmla="*/ 1290260 w 1325272"/>
              <a:gd name="connsiteY5" fmla="*/ 79327 h 360919"/>
              <a:gd name="connsiteX6" fmla="*/ 1267167 w 1325272"/>
              <a:gd name="connsiteY6" fmla="*/ 104361 h 360919"/>
              <a:gd name="connsiteX7" fmla="*/ 1287717 w 1325272"/>
              <a:gd name="connsiteY7" fmla="*/ 124238 h 360919"/>
              <a:gd name="connsiteX8" fmla="*/ 1264231 w 1325272"/>
              <a:gd name="connsiteY8" fmla="*/ 146190 h 360919"/>
              <a:gd name="connsiteX9" fmla="*/ 1298513 w 1325272"/>
              <a:gd name="connsiteY9" fmla="*/ 161770 h 360919"/>
              <a:gd name="connsiteX10" fmla="*/ 1269268 w 1325272"/>
              <a:gd name="connsiteY10" fmla="*/ 177114 h 360919"/>
              <a:gd name="connsiteX11" fmla="*/ 1306240 w 1325272"/>
              <a:gd name="connsiteY11" fmla="*/ 198675 h 360919"/>
              <a:gd name="connsiteX12" fmla="*/ 1270178 w 1325272"/>
              <a:gd name="connsiteY12" fmla="*/ 212623 h 360919"/>
              <a:gd name="connsiteX13" fmla="*/ 1307034 w 1325272"/>
              <a:gd name="connsiteY13" fmla="*/ 235712 h 360919"/>
              <a:gd name="connsiteX14" fmla="*/ 1284393 w 1325272"/>
              <a:gd name="connsiteY14" fmla="*/ 258903 h 360919"/>
              <a:gd name="connsiteX15" fmla="*/ 1316552 w 1325272"/>
              <a:gd name="connsiteY15" fmla="*/ 280206 h 360919"/>
              <a:gd name="connsiteX16" fmla="*/ 1284148 w 1325272"/>
              <a:gd name="connsiteY16" fmla="*/ 302910 h 360919"/>
              <a:gd name="connsiteX17" fmla="*/ 1308755 w 1325272"/>
              <a:gd name="connsiteY17" fmla="*/ 312597 h 360919"/>
              <a:gd name="connsiteX18" fmla="*/ 1269189 w 1325272"/>
              <a:gd name="connsiteY18" fmla="*/ 360119 h 360919"/>
              <a:gd name="connsiteX19" fmla="*/ 1222114 w 1325272"/>
              <a:gd name="connsiteY19" fmla="*/ 358753 h 360919"/>
              <a:gd name="connsiteX20" fmla="*/ 0 w 1325272"/>
              <a:gd name="connsiteY20" fmla="*/ 358753 h 360919"/>
              <a:gd name="connsiteX21" fmla="*/ 0 w 1325272"/>
              <a:gd name="connsiteY21" fmla="*/ 0 h 360919"/>
              <a:gd name="connsiteX0" fmla="*/ 0 w 1341893"/>
              <a:gd name="connsiteY0" fmla="*/ 0 h 358754"/>
              <a:gd name="connsiteX1" fmla="*/ 1222114 w 1341893"/>
              <a:gd name="connsiteY1" fmla="*/ 0 h 358754"/>
              <a:gd name="connsiteX2" fmla="*/ 1237884 w 1341893"/>
              <a:gd name="connsiteY2" fmla="*/ 24372 h 358754"/>
              <a:gd name="connsiteX3" fmla="*/ 1296571 w 1341893"/>
              <a:gd name="connsiteY3" fmla="*/ 42192 h 358754"/>
              <a:gd name="connsiteX4" fmla="*/ 1250174 w 1341893"/>
              <a:gd name="connsiteY4" fmla="*/ 64088 h 358754"/>
              <a:gd name="connsiteX5" fmla="*/ 1290260 w 1341893"/>
              <a:gd name="connsiteY5" fmla="*/ 79327 h 358754"/>
              <a:gd name="connsiteX6" fmla="*/ 1267167 w 1341893"/>
              <a:gd name="connsiteY6" fmla="*/ 104361 h 358754"/>
              <a:gd name="connsiteX7" fmla="*/ 1287717 w 1341893"/>
              <a:gd name="connsiteY7" fmla="*/ 124238 h 358754"/>
              <a:gd name="connsiteX8" fmla="*/ 1264231 w 1341893"/>
              <a:gd name="connsiteY8" fmla="*/ 146190 h 358754"/>
              <a:gd name="connsiteX9" fmla="*/ 1298513 w 1341893"/>
              <a:gd name="connsiteY9" fmla="*/ 161770 h 358754"/>
              <a:gd name="connsiteX10" fmla="*/ 1269268 w 1341893"/>
              <a:gd name="connsiteY10" fmla="*/ 177114 h 358754"/>
              <a:gd name="connsiteX11" fmla="*/ 1306240 w 1341893"/>
              <a:gd name="connsiteY11" fmla="*/ 198675 h 358754"/>
              <a:gd name="connsiteX12" fmla="*/ 1270178 w 1341893"/>
              <a:gd name="connsiteY12" fmla="*/ 212623 h 358754"/>
              <a:gd name="connsiteX13" fmla="*/ 1307034 w 1341893"/>
              <a:gd name="connsiteY13" fmla="*/ 235712 h 358754"/>
              <a:gd name="connsiteX14" fmla="*/ 1284393 w 1341893"/>
              <a:gd name="connsiteY14" fmla="*/ 258903 h 358754"/>
              <a:gd name="connsiteX15" fmla="*/ 1316552 w 1341893"/>
              <a:gd name="connsiteY15" fmla="*/ 280206 h 358754"/>
              <a:gd name="connsiteX16" fmla="*/ 1284148 w 1341893"/>
              <a:gd name="connsiteY16" fmla="*/ 302910 h 358754"/>
              <a:gd name="connsiteX17" fmla="*/ 1308755 w 1341893"/>
              <a:gd name="connsiteY17" fmla="*/ 312597 h 358754"/>
              <a:gd name="connsiteX18" fmla="*/ 1314635 w 1341893"/>
              <a:gd name="connsiteY18" fmla="*/ 333424 h 358754"/>
              <a:gd name="connsiteX19" fmla="*/ 1222114 w 1341893"/>
              <a:gd name="connsiteY19" fmla="*/ 358753 h 358754"/>
              <a:gd name="connsiteX20" fmla="*/ 0 w 1341893"/>
              <a:gd name="connsiteY20" fmla="*/ 358753 h 358754"/>
              <a:gd name="connsiteX21" fmla="*/ 0 w 1341893"/>
              <a:gd name="connsiteY21" fmla="*/ 0 h 358754"/>
              <a:gd name="connsiteX0" fmla="*/ 0 w 1341893"/>
              <a:gd name="connsiteY0" fmla="*/ 0 h 358754"/>
              <a:gd name="connsiteX1" fmla="*/ 1222114 w 1341893"/>
              <a:gd name="connsiteY1" fmla="*/ 0 h 358754"/>
              <a:gd name="connsiteX2" fmla="*/ 1237884 w 1341893"/>
              <a:gd name="connsiteY2" fmla="*/ 24372 h 358754"/>
              <a:gd name="connsiteX3" fmla="*/ 1296571 w 1341893"/>
              <a:gd name="connsiteY3" fmla="*/ 42192 h 358754"/>
              <a:gd name="connsiteX4" fmla="*/ 1250174 w 1341893"/>
              <a:gd name="connsiteY4" fmla="*/ 64088 h 358754"/>
              <a:gd name="connsiteX5" fmla="*/ 1290260 w 1341893"/>
              <a:gd name="connsiteY5" fmla="*/ 79327 h 358754"/>
              <a:gd name="connsiteX6" fmla="*/ 1267167 w 1341893"/>
              <a:gd name="connsiteY6" fmla="*/ 104361 h 358754"/>
              <a:gd name="connsiteX7" fmla="*/ 1287717 w 1341893"/>
              <a:gd name="connsiteY7" fmla="*/ 124238 h 358754"/>
              <a:gd name="connsiteX8" fmla="*/ 1264231 w 1341893"/>
              <a:gd name="connsiteY8" fmla="*/ 146190 h 358754"/>
              <a:gd name="connsiteX9" fmla="*/ 1298513 w 1341893"/>
              <a:gd name="connsiteY9" fmla="*/ 161770 h 358754"/>
              <a:gd name="connsiteX10" fmla="*/ 1269268 w 1341893"/>
              <a:gd name="connsiteY10" fmla="*/ 177114 h 358754"/>
              <a:gd name="connsiteX11" fmla="*/ 1306240 w 1341893"/>
              <a:gd name="connsiteY11" fmla="*/ 198675 h 358754"/>
              <a:gd name="connsiteX12" fmla="*/ 1270178 w 1341893"/>
              <a:gd name="connsiteY12" fmla="*/ 212623 h 358754"/>
              <a:gd name="connsiteX13" fmla="*/ 1307034 w 1341893"/>
              <a:gd name="connsiteY13" fmla="*/ 235712 h 358754"/>
              <a:gd name="connsiteX14" fmla="*/ 1284393 w 1341893"/>
              <a:gd name="connsiteY14" fmla="*/ 258903 h 358754"/>
              <a:gd name="connsiteX15" fmla="*/ 1316552 w 1341893"/>
              <a:gd name="connsiteY15" fmla="*/ 280206 h 358754"/>
              <a:gd name="connsiteX16" fmla="*/ 1284148 w 1341893"/>
              <a:gd name="connsiteY16" fmla="*/ 302910 h 358754"/>
              <a:gd name="connsiteX17" fmla="*/ 1308755 w 1341893"/>
              <a:gd name="connsiteY17" fmla="*/ 312597 h 358754"/>
              <a:gd name="connsiteX18" fmla="*/ 1314635 w 1341893"/>
              <a:gd name="connsiteY18" fmla="*/ 333424 h 358754"/>
              <a:gd name="connsiteX19" fmla="*/ 1222114 w 1341893"/>
              <a:gd name="connsiteY19" fmla="*/ 358753 h 358754"/>
              <a:gd name="connsiteX20" fmla="*/ 0 w 1341893"/>
              <a:gd name="connsiteY20" fmla="*/ 358753 h 358754"/>
              <a:gd name="connsiteX21" fmla="*/ 0 w 1341893"/>
              <a:gd name="connsiteY21" fmla="*/ 0 h 358754"/>
              <a:gd name="connsiteX0" fmla="*/ 0 w 1341893"/>
              <a:gd name="connsiteY0" fmla="*/ 0 h 358754"/>
              <a:gd name="connsiteX1" fmla="*/ 1222114 w 1341893"/>
              <a:gd name="connsiteY1" fmla="*/ 0 h 358754"/>
              <a:gd name="connsiteX2" fmla="*/ 1237884 w 1341893"/>
              <a:gd name="connsiteY2" fmla="*/ 24372 h 358754"/>
              <a:gd name="connsiteX3" fmla="*/ 1296571 w 1341893"/>
              <a:gd name="connsiteY3" fmla="*/ 42192 h 358754"/>
              <a:gd name="connsiteX4" fmla="*/ 1250174 w 1341893"/>
              <a:gd name="connsiteY4" fmla="*/ 64088 h 358754"/>
              <a:gd name="connsiteX5" fmla="*/ 1290260 w 1341893"/>
              <a:gd name="connsiteY5" fmla="*/ 79327 h 358754"/>
              <a:gd name="connsiteX6" fmla="*/ 1267167 w 1341893"/>
              <a:gd name="connsiteY6" fmla="*/ 104361 h 358754"/>
              <a:gd name="connsiteX7" fmla="*/ 1287717 w 1341893"/>
              <a:gd name="connsiteY7" fmla="*/ 124238 h 358754"/>
              <a:gd name="connsiteX8" fmla="*/ 1264231 w 1341893"/>
              <a:gd name="connsiteY8" fmla="*/ 146190 h 358754"/>
              <a:gd name="connsiteX9" fmla="*/ 1298513 w 1341893"/>
              <a:gd name="connsiteY9" fmla="*/ 161770 h 358754"/>
              <a:gd name="connsiteX10" fmla="*/ 1269268 w 1341893"/>
              <a:gd name="connsiteY10" fmla="*/ 177114 h 358754"/>
              <a:gd name="connsiteX11" fmla="*/ 1306240 w 1341893"/>
              <a:gd name="connsiteY11" fmla="*/ 198675 h 358754"/>
              <a:gd name="connsiteX12" fmla="*/ 1270178 w 1341893"/>
              <a:gd name="connsiteY12" fmla="*/ 212623 h 358754"/>
              <a:gd name="connsiteX13" fmla="*/ 1307034 w 1341893"/>
              <a:gd name="connsiteY13" fmla="*/ 235712 h 358754"/>
              <a:gd name="connsiteX14" fmla="*/ 1284393 w 1341893"/>
              <a:gd name="connsiteY14" fmla="*/ 258903 h 358754"/>
              <a:gd name="connsiteX15" fmla="*/ 1316552 w 1341893"/>
              <a:gd name="connsiteY15" fmla="*/ 280206 h 358754"/>
              <a:gd name="connsiteX16" fmla="*/ 1284148 w 1341893"/>
              <a:gd name="connsiteY16" fmla="*/ 302910 h 358754"/>
              <a:gd name="connsiteX17" fmla="*/ 1308755 w 1341893"/>
              <a:gd name="connsiteY17" fmla="*/ 312597 h 358754"/>
              <a:gd name="connsiteX18" fmla="*/ 1314635 w 1341893"/>
              <a:gd name="connsiteY18" fmla="*/ 333424 h 358754"/>
              <a:gd name="connsiteX19" fmla="*/ 1222114 w 1341893"/>
              <a:gd name="connsiteY19" fmla="*/ 358753 h 358754"/>
              <a:gd name="connsiteX20" fmla="*/ 0 w 1341893"/>
              <a:gd name="connsiteY20" fmla="*/ 358753 h 358754"/>
              <a:gd name="connsiteX21" fmla="*/ 0 w 1341893"/>
              <a:gd name="connsiteY21" fmla="*/ 0 h 358754"/>
              <a:gd name="connsiteX0" fmla="*/ 0 w 1348097"/>
              <a:gd name="connsiteY0" fmla="*/ 0 h 358754"/>
              <a:gd name="connsiteX1" fmla="*/ 1222114 w 1348097"/>
              <a:gd name="connsiteY1" fmla="*/ 0 h 358754"/>
              <a:gd name="connsiteX2" fmla="*/ 1237884 w 1348097"/>
              <a:gd name="connsiteY2" fmla="*/ 24372 h 358754"/>
              <a:gd name="connsiteX3" fmla="*/ 1296571 w 1348097"/>
              <a:gd name="connsiteY3" fmla="*/ 42192 h 358754"/>
              <a:gd name="connsiteX4" fmla="*/ 1250174 w 1348097"/>
              <a:gd name="connsiteY4" fmla="*/ 64088 h 358754"/>
              <a:gd name="connsiteX5" fmla="*/ 1290260 w 1348097"/>
              <a:gd name="connsiteY5" fmla="*/ 79327 h 358754"/>
              <a:gd name="connsiteX6" fmla="*/ 1267167 w 1348097"/>
              <a:gd name="connsiteY6" fmla="*/ 104361 h 358754"/>
              <a:gd name="connsiteX7" fmla="*/ 1287717 w 1348097"/>
              <a:gd name="connsiteY7" fmla="*/ 124238 h 358754"/>
              <a:gd name="connsiteX8" fmla="*/ 1264231 w 1348097"/>
              <a:gd name="connsiteY8" fmla="*/ 146190 h 358754"/>
              <a:gd name="connsiteX9" fmla="*/ 1298513 w 1348097"/>
              <a:gd name="connsiteY9" fmla="*/ 161770 h 358754"/>
              <a:gd name="connsiteX10" fmla="*/ 1269268 w 1348097"/>
              <a:gd name="connsiteY10" fmla="*/ 177114 h 358754"/>
              <a:gd name="connsiteX11" fmla="*/ 1306240 w 1348097"/>
              <a:gd name="connsiteY11" fmla="*/ 198675 h 358754"/>
              <a:gd name="connsiteX12" fmla="*/ 1270178 w 1348097"/>
              <a:gd name="connsiteY12" fmla="*/ 212623 h 358754"/>
              <a:gd name="connsiteX13" fmla="*/ 1307034 w 1348097"/>
              <a:gd name="connsiteY13" fmla="*/ 235712 h 358754"/>
              <a:gd name="connsiteX14" fmla="*/ 1284393 w 1348097"/>
              <a:gd name="connsiteY14" fmla="*/ 258903 h 358754"/>
              <a:gd name="connsiteX15" fmla="*/ 1316552 w 1348097"/>
              <a:gd name="connsiteY15" fmla="*/ 280206 h 358754"/>
              <a:gd name="connsiteX16" fmla="*/ 1284148 w 1348097"/>
              <a:gd name="connsiteY16" fmla="*/ 302910 h 358754"/>
              <a:gd name="connsiteX17" fmla="*/ 1308755 w 1348097"/>
              <a:gd name="connsiteY17" fmla="*/ 312597 h 358754"/>
              <a:gd name="connsiteX18" fmla="*/ 1314635 w 1348097"/>
              <a:gd name="connsiteY18" fmla="*/ 333424 h 358754"/>
              <a:gd name="connsiteX19" fmla="*/ 1222114 w 1348097"/>
              <a:gd name="connsiteY19" fmla="*/ 358753 h 358754"/>
              <a:gd name="connsiteX20" fmla="*/ 0 w 1348097"/>
              <a:gd name="connsiteY20" fmla="*/ 358753 h 358754"/>
              <a:gd name="connsiteX21" fmla="*/ 0 w 1348097"/>
              <a:gd name="connsiteY21" fmla="*/ 0 h 358754"/>
              <a:gd name="connsiteX0" fmla="*/ 0 w 1340497"/>
              <a:gd name="connsiteY0" fmla="*/ 0 h 358754"/>
              <a:gd name="connsiteX1" fmla="*/ 1222114 w 1340497"/>
              <a:gd name="connsiteY1" fmla="*/ 0 h 358754"/>
              <a:gd name="connsiteX2" fmla="*/ 1237884 w 1340497"/>
              <a:gd name="connsiteY2" fmla="*/ 24372 h 358754"/>
              <a:gd name="connsiteX3" fmla="*/ 1296571 w 1340497"/>
              <a:gd name="connsiteY3" fmla="*/ 42192 h 358754"/>
              <a:gd name="connsiteX4" fmla="*/ 1250174 w 1340497"/>
              <a:gd name="connsiteY4" fmla="*/ 64088 h 358754"/>
              <a:gd name="connsiteX5" fmla="*/ 1290260 w 1340497"/>
              <a:gd name="connsiteY5" fmla="*/ 79327 h 358754"/>
              <a:gd name="connsiteX6" fmla="*/ 1267167 w 1340497"/>
              <a:gd name="connsiteY6" fmla="*/ 104361 h 358754"/>
              <a:gd name="connsiteX7" fmla="*/ 1287717 w 1340497"/>
              <a:gd name="connsiteY7" fmla="*/ 124238 h 358754"/>
              <a:gd name="connsiteX8" fmla="*/ 1264231 w 1340497"/>
              <a:gd name="connsiteY8" fmla="*/ 146190 h 358754"/>
              <a:gd name="connsiteX9" fmla="*/ 1298513 w 1340497"/>
              <a:gd name="connsiteY9" fmla="*/ 161770 h 358754"/>
              <a:gd name="connsiteX10" fmla="*/ 1269268 w 1340497"/>
              <a:gd name="connsiteY10" fmla="*/ 177114 h 358754"/>
              <a:gd name="connsiteX11" fmla="*/ 1306240 w 1340497"/>
              <a:gd name="connsiteY11" fmla="*/ 198675 h 358754"/>
              <a:gd name="connsiteX12" fmla="*/ 1270178 w 1340497"/>
              <a:gd name="connsiteY12" fmla="*/ 212623 h 358754"/>
              <a:gd name="connsiteX13" fmla="*/ 1307034 w 1340497"/>
              <a:gd name="connsiteY13" fmla="*/ 235712 h 358754"/>
              <a:gd name="connsiteX14" fmla="*/ 1284393 w 1340497"/>
              <a:gd name="connsiteY14" fmla="*/ 258903 h 358754"/>
              <a:gd name="connsiteX15" fmla="*/ 1316552 w 1340497"/>
              <a:gd name="connsiteY15" fmla="*/ 280206 h 358754"/>
              <a:gd name="connsiteX16" fmla="*/ 1284148 w 1340497"/>
              <a:gd name="connsiteY16" fmla="*/ 302910 h 358754"/>
              <a:gd name="connsiteX17" fmla="*/ 1308755 w 1340497"/>
              <a:gd name="connsiteY17" fmla="*/ 312597 h 358754"/>
              <a:gd name="connsiteX18" fmla="*/ 1296967 w 1340497"/>
              <a:gd name="connsiteY18" fmla="*/ 331944 h 358754"/>
              <a:gd name="connsiteX19" fmla="*/ 1222114 w 1340497"/>
              <a:gd name="connsiteY19" fmla="*/ 358753 h 358754"/>
              <a:gd name="connsiteX20" fmla="*/ 0 w 1340497"/>
              <a:gd name="connsiteY20" fmla="*/ 358753 h 358754"/>
              <a:gd name="connsiteX21" fmla="*/ 0 w 1340497"/>
              <a:gd name="connsiteY21" fmla="*/ 0 h 358754"/>
              <a:gd name="connsiteX0" fmla="*/ 0 w 1316552"/>
              <a:gd name="connsiteY0" fmla="*/ 0 h 358753"/>
              <a:gd name="connsiteX1" fmla="*/ 1222114 w 1316552"/>
              <a:gd name="connsiteY1" fmla="*/ 0 h 358753"/>
              <a:gd name="connsiteX2" fmla="*/ 1237884 w 1316552"/>
              <a:gd name="connsiteY2" fmla="*/ 24372 h 358753"/>
              <a:gd name="connsiteX3" fmla="*/ 1296571 w 1316552"/>
              <a:gd name="connsiteY3" fmla="*/ 42192 h 358753"/>
              <a:gd name="connsiteX4" fmla="*/ 1250174 w 1316552"/>
              <a:gd name="connsiteY4" fmla="*/ 64088 h 358753"/>
              <a:gd name="connsiteX5" fmla="*/ 1290260 w 1316552"/>
              <a:gd name="connsiteY5" fmla="*/ 79327 h 358753"/>
              <a:gd name="connsiteX6" fmla="*/ 1267167 w 1316552"/>
              <a:gd name="connsiteY6" fmla="*/ 104361 h 358753"/>
              <a:gd name="connsiteX7" fmla="*/ 1287717 w 1316552"/>
              <a:gd name="connsiteY7" fmla="*/ 124238 h 358753"/>
              <a:gd name="connsiteX8" fmla="*/ 1264231 w 1316552"/>
              <a:gd name="connsiteY8" fmla="*/ 146190 h 358753"/>
              <a:gd name="connsiteX9" fmla="*/ 1298513 w 1316552"/>
              <a:gd name="connsiteY9" fmla="*/ 161770 h 358753"/>
              <a:gd name="connsiteX10" fmla="*/ 1269268 w 1316552"/>
              <a:gd name="connsiteY10" fmla="*/ 177114 h 358753"/>
              <a:gd name="connsiteX11" fmla="*/ 1306240 w 1316552"/>
              <a:gd name="connsiteY11" fmla="*/ 198675 h 358753"/>
              <a:gd name="connsiteX12" fmla="*/ 1270178 w 1316552"/>
              <a:gd name="connsiteY12" fmla="*/ 212623 h 358753"/>
              <a:gd name="connsiteX13" fmla="*/ 1307034 w 1316552"/>
              <a:gd name="connsiteY13" fmla="*/ 235712 h 358753"/>
              <a:gd name="connsiteX14" fmla="*/ 1284393 w 1316552"/>
              <a:gd name="connsiteY14" fmla="*/ 258903 h 358753"/>
              <a:gd name="connsiteX15" fmla="*/ 1316552 w 1316552"/>
              <a:gd name="connsiteY15" fmla="*/ 280206 h 358753"/>
              <a:gd name="connsiteX16" fmla="*/ 1284148 w 1316552"/>
              <a:gd name="connsiteY16" fmla="*/ 302910 h 358753"/>
              <a:gd name="connsiteX17" fmla="*/ 1308755 w 1316552"/>
              <a:gd name="connsiteY17" fmla="*/ 312597 h 358753"/>
              <a:gd name="connsiteX18" fmla="*/ 1296967 w 1316552"/>
              <a:gd name="connsiteY18" fmla="*/ 331944 h 358753"/>
              <a:gd name="connsiteX19" fmla="*/ 1222114 w 1316552"/>
              <a:gd name="connsiteY19" fmla="*/ 358753 h 358753"/>
              <a:gd name="connsiteX20" fmla="*/ 0 w 1316552"/>
              <a:gd name="connsiteY20" fmla="*/ 358753 h 358753"/>
              <a:gd name="connsiteX21" fmla="*/ 0 w 1316552"/>
              <a:gd name="connsiteY21" fmla="*/ 0 h 35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6552" h="358753">
                <a:moveTo>
                  <a:pt x="0" y="0"/>
                </a:moveTo>
                <a:lnTo>
                  <a:pt x="1222114" y="0"/>
                </a:lnTo>
                <a:cubicBezTo>
                  <a:pt x="1209110" y="13714"/>
                  <a:pt x="1243571" y="25130"/>
                  <a:pt x="1237884" y="24372"/>
                </a:cubicBezTo>
                <a:cubicBezTo>
                  <a:pt x="1239326" y="22006"/>
                  <a:pt x="1298260" y="37526"/>
                  <a:pt x="1296571" y="42192"/>
                </a:cubicBezTo>
                <a:cubicBezTo>
                  <a:pt x="1300301" y="42851"/>
                  <a:pt x="1245523" y="63279"/>
                  <a:pt x="1250174" y="64088"/>
                </a:cubicBezTo>
                <a:cubicBezTo>
                  <a:pt x="1250670" y="56851"/>
                  <a:pt x="1290917" y="83257"/>
                  <a:pt x="1290260" y="79327"/>
                </a:cubicBezTo>
                <a:cubicBezTo>
                  <a:pt x="1291656" y="82953"/>
                  <a:pt x="1272687" y="102207"/>
                  <a:pt x="1267167" y="104361"/>
                </a:cubicBezTo>
                <a:cubicBezTo>
                  <a:pt x="1272287" y="101295"/>
                  <a:pt x="1292928" y="124436"/>
                  <a:pt x="1287717" y="124238"/>
                </a:cubicBezTo>
                <a:cubicBezTo>
                  <a:pt x="1293433" y="133000"/>
                  <a:pt x="1267030" y="144443"/>
                  <a:pt x="1264231" y="146190"/>
                </a:cubicBezTo>
                <a:cubicBezTo>
                  <a:pt x="1261408" y="141891"/>
                  <a:pt x="1301501" y="160212"/>
                  <a:pt x="1298513" y="161770"/>
                </a:cubicBezTo>
                <a:cubicBezTo>
                  <a:pt x="1299179" y="158861"/>
                  <a:pt x="1266085" y="178429"/>
                  <a:pt x="1269268" y="177114"/>
                </a:cubicBezTo>
                <a:cubicBezTo>
                  <a:pt x="1267404" y="175375"/>
                  <a:pt x="1315134" y="201141"/>
                  <a:pt x="1306240" y="198675"/>
                </a:cubicBezTo>
                <a:cubicBezTo>
                  <a:pt x="1303115" y="195597"/>
                  <a:pt x="1286296" y="201370"/>
                  <a:pt x="1270178" y="212623"/>
                </a:cubicBezTo>
                <a:cubicBezTo>
                  <a:pt x="1274308" y="216590"/>
                  <a:pt x="1301510" y="230277"/>
                  <a:pt x="1307034" y="235712"/>
                </a:cubicBezTo>
                <a:cubicBezTo>
                  <a:pt x="1302675" y="237778"/>
                  <a:pt x="1286549" y="255184"/>
                  <a:pt x="1284393" y="258903"/>
                </a:cubicBezTo>
                <a:cubicBezTo>
                  <a:pt x="1285067" y="267090"/>
                  <a:pt x="1315567" y="277863"/>
                  <a:pt x="1316552" y="280206"/>
                </a:cubicBezTo>
                <a:cubicBezTo>
                  <a:pt x="1308030" y="277510"/>
                  <a:pt x="1295471" y="304283"/>
                  <a:pt x="1284148" y="302910"/>
                </a:cubicBezTo>
                <a:cubicBezTo>
                  <a:pt x="1288604" y="295233"/>
                  <a:pt x="1308649" y="313860"/>
                  <a:pt x="1308755" y="312597"/>
                </a:cubicBezTo>
                <a:cubicBezTo>
                  <a:pt x="1313350" y="308322"/>
                  <a:pt x="1302149" y="328559"/>
                  <a:pt x="1296967" y="331944"/>
                </a:cubicBezTo>
                <a:cubicBezTo>
                  <a:pt x="1297254" y="330703"/>
                  <a:pt x="1260114" y="336821"/>
                  <a:pt x="1222114" y="358753"/>
                </a:cubicBezTo>
                <a:lnTo>
                  <a:pt x="0" y="35875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50000"/>
              <a:alpha val="54118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00" tIns="54119" rIns="144000" bIns="54119" rtlCol="0">
            <a:spAutoFit/>
          </a:bodyPr>
          <a:lstStyle/>
          <a:p>
            <a:r>
              <a:rPr lang="ja-JP" altLang="en-US" sz="800" b="1" dirty="0">
                <a:solidFill>
                  <a:schemeClr val="bg1"/>
                </a:solidFill>
                <a:latin typeface="+mj-ea"/>
                <a:ea typeface="+mj-ea"/>
                <a:cs typeface="メイリオ" pitchFamily="50" charset="-128"/>
              </a:rPr>
              <a:t>セット価格</a:t>
            </a:r>
            <a:endParaRPr lang="en-US" altLang="ja-JP" sz="800" b="1" dirty="0">
              <a:solidFill>
                <a:schemeClr val="bg1"/>
              </a:solidFill>
              <a:latin typeface="+mj-ea"/>
              <a:ea typeface="+mj-ea"/>
              <a:cs typeface="メイリオ" pitchFamily="50" charset="-128"/>
            </a:endParaRPr>
          </a:p>
          <a:p>
            <a:r>
              <a:rPr lang="en-US" altLang="ja-JP" sz="800" b="1" dirty="0">
                <a:solidFill>
                  <a:schemeClr val="bg1"/>
                </a:solidFill>
                <a:latin typeface="+mj-ea"/>
                <a:ea typeface="+mj-ea"/>
              </a:rPr>
              <a:t>\14,000(</a:t>
            </a:r>
            <a:r>
              <a:rPr lang="ja-JP" altLang="en-US" sz="800" b="1" dirty="0">
                <a:solidFill>
                  <a:schemeClr val="bg1"/>
                </a:solidFill>
                <a:latin typeface="+mj-ea"/>
                <a:ea typeface="+mj-ea"/>
              </a:rPr>
              <a:t>税別）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27C4806-8B5E-4BA2-85A7-A375E70652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51" y="1032295"/>
            <a:ext cx="1887002" cy="130506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7EAEC6E-FF39-88E4-4C68-68D72F2566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26" y="3730023"/>
            <a:ext cx="1566808" cy="1078819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DE19B-9D4B-4804-2A5F-8F9A626F0F47}"/>
              </a:ext>
            </a:extLst>
          </p:cNvPr>
          <p:cNvSpPr txBox="1"/>
          <p:nvPr/>
        </p:nvSpPr>
        <p:spPr>
          <a:xfrm>
            <a:off x="1606815" y="3642918"/>
            <a:ext cx="2202058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包丁研ぎ</a:t>
            </a:r>
            <a:endParaRPr kumimoji="1" lang="en-US" altLang="ja-JP" b="1" dirty="0"/>
          </a:p>
          <a:p>
            <a:r>
              <a:rPr lang="en-US" altLang="ja-JP" b="1" dirty="0"/>
              <a:t>1</a:t>
            </a:r>
            <a:r>
              <a:rPr lang="ja-JP" altLang="en-US" b="1" dirty="0"/>
              <a:t>本　</a:t>
            </a:r>
            <a:r>
              <a:rPr lang="en-US" altLang="ja-JP" b="1" dirty="0"/>
              <a:t>1500</a:t>
            </a:r>
            <a:r>
              <a:rPr lang="ja-JP" altLang="en-US" b="1" dirty="0"/>
              <a:t>円</a:t>
            </a:r>
            <a:r>
              <a:rPr lang="en-US" altLang="ja-JP" b="1" dirty="0"/>
              <a:t>(</a:t>
            </a:r>
            <a:r>
              <a:rPr lang="ja-JP" altLang="en-US" b="1" dirty="0"/>
              <a:t>税別）～</a:t>
            </a:r>
            <a:endParaRPr lang="en-US" altLang="ja-JP" b="1" dirty="0"/>
          </a:p>
          <a:p>
            <a:r>
              <a:rPr kumimoji="1" lang="ja-JP" altLang="en-US" b="1" dirty="0"/>
              <a:t>他、柄の壊れ、名入れご相談</a:t>
            </a:r>
            <a:endParaRPr kumimoji="1" lang="en-US" altLang="ja-JP" b="1" dirty="0"/>
          </a:p>
          <a:p>
            <a:endParaRPr lang="en-US" altLang="ja-JP" b="1" dirty="0"/>
          </a:p>
          <a:p>
            <a:r>
              <a:rPr kumimoji="1" lang="en-US" altLang="ja-JP" b="1" dirty="0"/>
              <a:t>※</a:t>
            </a:r>
            <a:r>
              <a:rPr kumimoji="1" lang="ja-JP" altLang="en-US" b="1" dirty="0"/>
              <a:t>包丁研ぎ講習会随時開催</a:t>
            </a:r>
            <a:endParaRPr kumimoji="1" lang="en-US" altLang="ja-JP" b="1" dirty="0"/>
          </a:p>
          <a:p>
            <a:endParaRPr lang="en-US" altLang="ja-JP" b="1" dirty="0"/>
          </a:p>
          <a:p>
            <a:r>
              <a:rPr kumimoji="1" lang="ja-JP" altLang="en-US" sz="8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このはがきご持参の方に</a:t>
            </a:r>
            <a:endParaRPr kumimoji="1" lang="en-US" altLang="ja-JP" sz="8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8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プレゼント</a:t>
            </a:r>
            <a:r>
              <a:rPr kumimoji="1" lang="en-US" altLang="ja-JP" sz="8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kumimoji="1" lang="ja-JP" altLang="en-US" sz="8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先着</a:t>
            </a:r>
            <a:r>
              <a:rPr kumimoji="1" lang="en-US" altLang="ja-JP" sz="8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</a:t>
            </a:r>
            <a:r>
              <a:rPr kumimoji="1" lang="ja-JP" altLang="en-US" sz="8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名様）</a:t>
            </a:r>
            <a:endParaRPr kumimoji="1" lang="en-US" altLang="ja-JP" sz="8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ja-JP" altLang="en-US" dirty="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5E7E7A85-D4B3-C105-C750-D75F505DDD9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50701">
            <a:off x="938269" y="2550970"/>
            <a:ext cx="1008115" cy="19498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8011A997-01DB-B821-440C-25663778605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16167">
            <a:off x="981096" y="2653142"/>
            <a:ext cx="1353863" cy="274269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DB090E8-5049-C3CE-92ED-2CC84E18C56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6" y="960661"/>
            <a:ext cx="645584" cy="456637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3977321B-5899-89BD-D3B4-D9212F1C32E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755" y="4960398"/>
            <a:ext cx="311911" cy="311911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FFDA6004-8550-CBD2-5068-179AB0D2B8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44513" y="4313059"/>
            <a:ext cx="360065" cy="360065"/>
          </a:xfrm>
          <a:prstGeom prst="rect">
            <a:avLst/>
          </a:prstGeom>
        </p:spPr>
      </p:pic>
      <p:sp>
        <p:nvSpPr>
          <p:cNvPr id="28" name="矢印: 右 27">
            <a:extLst>
              <a:ext uri="{FF2B5EF4-FFF2-40B4-BE49-F238E27FC236}">
                <a16:creationId xmlns:a16="http://schemas.microsoft.com/office/drawing/2014/main" id="{6C153738-4597-3A61-80A2-8D24FF34672D}"/>
              </a:ext>
            </a:extLst>
          </p:cNvPr>
          <p:cNvSpPr/>
          <p:nvPr/>
        </p:nvSpPr>
        <p:spPr>
          <a:xfrm>
            <a:off x="2855365" y="4466985"/>
            <a:ext cx="201330" cy="305936"/>
          </a:xfrm>
          <a:prstGeom prst="rightArrow">
            <a:avLst/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DBE122D-D256-4897-1181-20845BE0D065}"/>
              </a:ext>
            </a:extLst>
          </p:cNvPr>
          <p:cNvSpPr txBox="1"/>
          <p:nvPr/>
        </p:nvSpPr>
        <p:spPr>
          <a:xfrm>
            <a:off x="3068197" y="4670955"/>
            <a:ext cx="54854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/>
              <a:t>レードル</a:t>
            </a: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EAD13714-235E-620C-1F72-865FA8F0992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590" y="1924395"/>
            <a:ext cx="576893" cy="3845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23DB2699-F1E4-8BFF-56E5-EBF09EBC154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46512" y="707661"/>
            <a:ext cx="954292" cy="284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706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XHash xmlns="1119c2e5-8fb9-4d5f-baf1-202c530f2c34" xsi:nil="true"/>
    <IntlLangReviewDate xmlns="1119c2e5-8fb9-4d5f-baf1-202c530f2c34" xsi:nil="true"/>
    <PrimaryImageGen xmlns="1119c2e5-8fb9-4d5f-baf1-202c530f2c34">false</PrimaryImageGen>
    <TPInstallLocation xmlns="1119c2e5-8fb9-4d5f-baf1-202c530f2c34" xsi:nil="true"/>
    <IntlLangReview xmlns="1119c2e5-8fb9-4d5f-baf1-202c530f2c34" xsi:nil="true"/>
    <LocPublishedDependentAssetsLookup xmlns="1119c2e5-8fb9-4d5f-baf1-202c530f2c34" xsi:nil="true"/>
    <Manager xmlns="1119c2e5-8fb9-4d5f-baf1-202c530f2c34" xsi:nil="true"/>
    <NumericId xmlns="1119c2e5-8fb9-4d5f-baf1-202c530f2c34" xsi:nil="true"/>
    <OOCacheId xmlns="1119c2e5-8fb9-4d5f-baf1-202c530f2c34" xsi:nil="true"/>
    <AverageRating xmlns="1119c2e5-8fb9-4d5f-baf1-202c530f2c34" xsi:nil="true"/>
    <CSXUpdate xmlns="1119c2e5-8fb9-4d5f-baf1-202c530f2c34">false</CSXUpdate>
    <APDescription xmlns="1119c2e5-8fb9-4d5f-baf1-202c530f2c34" xsi:nil="true"/>
    <FeatureTagsTaxHTField0 xmlns="1119c2e5-8fb9-4d5f-baf1-202c530f2c34">
      <Terms xmlns="http://schemas.microsoft.com/office/infopath/2007/PartnerControls"/>
    </FeatureTagsTaxHTField0>
    <IntlLangReviewer xmlns="1119c2e5-8fb9-4d5f-baf1-202c530f2c34" xsi:nil="true"/>
    <OpenTemplate xmlns="1119c2e5-8fb9-4d5f-baf1-202c530f2c34">true</OpenTemplate>
    <TaxCatchAll xmlns="1119c2e5-8fb9-4d5f-baf1-202c530f2c34"/>
    <ApprovalLog xmlns="1119c2e5-8fb9-4d5f-baf1-202c530f2c34" xsi:nil="true"/>
    <TPComponent xmlns="1119c2e5-8fb9-4d5f-baf1-202c530f2c34" xsi:nil="true"/>
    <EditorialTags xmlns="1119c2e5-8fb9-4d5f-baf1-202c530f2c34" xsi:nil="true"/>
    <LastModifiedDateTime xmlns="1119c2e5-8fb9-4d5f-baf1-202c530f2c34" xsi:nil="true"/>
    <LegacyData xmlns="1119c2e5-8fb9-4d5f-baf1-202c530f2c34" xsi:nil="true"/>
    <TPLaunchHelpLink xmlns="1119c2e5-8fb9-4d5f-baf1-202c530f2c34" xsi:nil="true"/>
    <LocComments xmlns="1119c2e5-8fb9-4d5f-baf1-202c530f2c34" xsi:nil="true"/>
    <LocProcessedForMarketsLookup xmlns="1119c2e5-8fb9-4d5f-baf1-202c530f2c34" xsi:nil="true"/>
    <Milestone xmlns="1119c2e5-8fb9-4d5f-baf1-202c530f2c34">Beta 1</Milestone>
    <BusinessGroup xmlns="1119c2e5-8fb9-4d5f-baf1-202c530f2c34" xsi:nil="true"/>
    <Providers xmlns="1119c2e5-8fb9-4d5f-baf1-202c530f2c34" xsi:nil="true"/>
    <RecommendationsModifier xmlns="1119c2e5-8fb9-4d5f-baf1-202c530f2c34" xsi:nil="true"/>
    <SourceTitle xmlns="1119c2e5-8fb9-4d5f-baf1-202c530f2c34" xsi:nil="true"/>
    <HandoffToMSDN xmlns="1119c2e5-8fb9-4d5f-baf1-202c530f2c34" xsi:nil="true"/>
    <LocOverallHandbackStatusLookup xmlns="1119c2e5-8fb9-4d5f-baf1-202c530f2c34" xsi:nil="true"/>
    <DirectSourceMarket xmlns="1119c2e5-8fb9-4d5f-baf1-202c530f2c34" xsi:nil="true"/>
    <APEditor xmlns="1119c2e5-8fb9-4d5f-baf1-202c530f2c34">
      <UserInfo>
        <DisplayName/>
        <AccountId xsi:nil="true"/>
        <AccountType/>
      </UserInfo>
    </APEditor>
    <LocNewPublishedVersionLookup xmlns="1119c2e5-8fb9-4d5f-baf1-202c530f2c34" xsi:nil="true"/>
    <SubmitterId xmlns="1119c2e5-8fb9-4d5f-baf1-202c530f2c34" xsi:nil="true"/>
    <TemplateStatus xmlns="1119c2e5-8fb9-4d5f-baf1-202c530f2c34">Complete</TemplateStatus>
    <UAProjectedTotalWords xmlns="1119c2e5-8fb9-4d5f-baf1-202c530f2c34" xsi:nil="true"/>
    <Provider xmlns="1119c2e5-8fb9-4d5f-baf1-202c530f2c34" xsi:nil="true"/>
    <CSXSubmissionDate xmlns="1119c2e5-8fb9-4d5f-baf1-202c530f2c34" xsi:nil="true"/>
    <BlockPublish xmlns="1119c2e5-8fb9-4d5f-baf1-202c530f2c34" xsi:nil="true"/>
    <BugNumber xmlns="1119c2e5-8fb9-4d5f-baf1-202c530f2c34" xsi:nil="true"/>
    <TPLaunchHelpLinkType xmlns="1119c2e5-8fb9-4d5f-baf1-202c530f2c34">Template</TPLaunchHelpLinkType>
    <PublishStatusLookup xmlns="1119c2e5-8fb9-4d5f-baf1-202c530f2c34">
      <Value>452446</Value>
      <Value>503090</Value>
    </PublishStatusLookup>
    <ScenarioTagsTaxHTField0 xmlns="1119c2e5-8fb9-4d5f-baf1-202c530f2c34">
      <Terms xmlns="http://schemas.microsoft.com/office/infopath/2007/PartnerControls"/>
    </ScenarioTagsTaxHTField0>
    <TimesCloned xmlns="1119c2e5-8fb9-4d5f-baf1-202c530f2c34" xsi:nil="true"/>
    <IsDeleted xmlns="1119c2e5-8fb9-4d5f-baf1-202c530f2c34">false</IsDeleted>
    <OriginAsset xmlns="1119c2e5-8fb9-4d5f-baf1-202c530f2c34" xsi:nil="true"/>
    <UALocComments xmlns="1119c2e5-8fb9-4d5f-baf1-202c530f2c34" xsi:nil="true"/>
    <UALocRecommendation xmlns="1119c2e5-8fb9-4d5f-baf1-202c530f2c34">Localize</UALocRecommendation>
    <DSATActionTaken xmlns="1119c2e5-8fb9-4d5f-baf1-202c530f2c34" xsi:nil="true"/>
    <MachineTranslated xmlns="1119c2e5-8fb9-4d5f-baf1-202c530f2c34">false</MachineTranslated>
    <OutputCachingOn xmlns="1119c2e5-8fb9-4d5f-baf1-202c530f2c34">false</OutputCachingOn>
    <ParentAssetId xmlns="1119c2e5-8fb9-4d5f-baf1-202c530f2c34" xsi:nil="true"/>
    <APAuthor xmlns="1119c2e5-8fb9-4d5f-baf1-202c530f2c34">
      <UserInfo>
        <DisplayName>System Account</DisplayName>
        <AccountId>1073741823</AccountId>
        <AccountType/>
      </UserInfo>
    </APAuthor>
    <ClipArtFilename xmlns="1119c2e5-8fb9-4d5f-baf1-202c530f2c34" xsi:nil="true"/>
    <LocOverallLocStatusLookup xmlns="1119c2e5-8fb9-4d5f-baf1-202c530f2c34" xsi:nil="true"/>
    <LocOverallPreviewStatusLookup xmlns="1119c2e5-8fb9-4d5f-baf1-202c530f2c34" xsi:nil="true"/>
    <IntlLocPriority xmlns="1119c2e5-8fb9-4d5f-baf1-202c530f2c34" xsi:nil="true"/>
    <ApprovalStatus xmlns="1119c2e5-8fb9-4d5f-baf1-202c530f2c34">InProgress</ApprovalStatus>
    <LocManualTestRequired xmlns="1119c2e5-8fb9-4d5f-baf1-202c530f2c34" xsi:nil="true"/>
    <TPNamespace xmlns="1119c2e5-8fb9-4d5f-baf1-202c530f2c34" xsi:nil="true"/>
    <TemplateTemplateType xmlns="1119c2e5-8fb9-4d5f-baf1-202c530f2c34">PowerPoint 12 Default</TemplateTemplateType>
    <UANotes xmlns="1119c2e5-8fb9-4d5f-baf1-202c530f2c34" xsi:nil="true"/>
    <ThumbnailAssetId xmlns="1119c2e5-8fb9-4d5f-baf1-202c530f2c34" xsi:nil="true"/>
    <AssetId xmlns="1119c2e5-8fb9-4d5f-baf1-202c530f2c34">TP102773797</AssetId>
    <AssetType xmlns="1119c2e5-8fb9-4d5f-baf1-202c530f2c34" xsi:nil="true"/>
    <TPClientViewer xmlns="1119c2e5-8fb9-4d5f-baf1-202c530f2c34" xsi:nil="true"/>
    <TPFriendlyName xmlns="1119c2e5-8fb9-4d5f-baf1-202c530f2c34" xsi:nil="true"/>
    <PlannedPubDate xmlns="1119c2e5-8fb9-4d5f-baf1-202c530f2c34" xsi:nil="true"/>
    <PolicheckWords xmlns="1119c2e5-8fb9-4d5f-baf1-202c530f2c34" xsi:nil="true"/>
    <TPCommandLine xmlns="1119c2e5-8fb9-4d5f-baf1-202c530f2c34" xsi:nil="true"/>
    <LocOverallPublishStatusLookup xmlns="1119c2e5-8fb9-4d5f-baf1-202c530f2c34" xsi:nil="true"/>
    <LocPublishedLinkedAssetsLookup xmlns="1119c2e5-8fb9-4d5f-baf1-202c530f2c34" xsi:nil="true"/>
    <CrawlForDependencies xmlns="1119c2e5-8fb9-4d5f-baf1-202c530f2c34">false</CrawlForDependencies>
    <InternalTagsTaxHTField0 xmlns="1119c2e5-8fb9-4d5f-baf1-202c530f2c34">
      <Terms xmlns="http://schemas.microsoft.com/office/infopath/2007/PartnerControls"/>
    </InternalTagsTaxHTField0>
    <MarketSpecific xmlns="1119c2e5-8fb9-4d5f-baf1-202c530f2c34" xsi:nil="true"/>
    <LastHandOff xmlns="1119c2e5-8fb9-4d5f-baf1-202c530f2c34" xsi:nil="true"/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VoteCount xmlns="1119c2e5-8fb9-4d5f-baf1-202c530f2c34" xsi:nil="true"/>
    <ContentItem xmlns="1119c2e5-8fb9-4d5f-baf1-202c530f2c34" xsi:nil="true"/>
    <Markets xmlns="1119c2e5-8fb9-4d5f-baf1-202c530f2c34"/>
    <OriginalSourceMarket xmlns="1119c2e5-8fb9-4d5f-baf1-202c530f2c34" xsi:nil="true"/>
    <PublishTargets xmlns="1119c2e5-8fb9-4d5f-baf1-202c530f2c34">OfficeOnline</PublishTargets>
    <ShowIn xmlns="1119c2e5-8fb9-4d5f-baf1-202c530f2c34">Show everywhere</ShowIn>
    <UACurrentWords xmlns="1119c2e5-8fb9-4d5f-baf1-202c530f2c34" xsi:nil="true"/>
    <TPApplication xmlns="1119c2e5-8fb9-4d5f-baf1-202c530f2c34" xsi:nil="true"/>
    <AssetExpire xmlns="1119c2e5-8fb9-4d5f-baf1-202c530f2c34">2100-01-01T00:00:00+00:00</AssetExpire>
    <CampaignTagsTaxHTField0 xmlns="1119c2e5-8fb9-4d5f-baf1-202c530f2c34">
      <Terms xmlns="http://schemas.microsoft.com/office/infopath/2007/PartnerControls"/>
    </CampaignTagsTaxHTField0>
    <LocLastLocAttemptVersionLookup xmlns="1119c2e5-8fb9-4d5f-baf1-202c530f2c34">134676</LocLastLocAttemptVersionLookup>
    <LocLastLocAttemptVersionTypeLookup xmlns="1119c2e5-8fb9-4d5f-baf1-202c530f2c34" xsi:nil="true"/>
    <AssetStart xmlns="1119c2e5-8fb9-4d5f-baf1-202c530f2c34">2011-11-08T08:06:23+00:00</AssetStart>
    <TPExecutable xmlns="1119c2e5-8fb9-4d5f-baf1-202c530f2c34" xsi:nil="true"/>
    <FriendlyTitle xmlns="1119c2e5-8fb9-4d5f-baf1-202c530f2c34" xsi:nil="true"/>
    <LocRecommendedHandoff xmlns="1119c2e5-8fb9-4d5f-baf1-202c530f2c34" xsi:nil="true"/>
    <TPAppVersion xmlns="1119c2e5-8fb9-4d5f-baf1-202c530f2c34" xsi:nil="true"/>
    <AcquiredFrom xmlns="1119c2e5-8fb9-4d5f-baf1-202c530f2c34">Internal MS</AcquiredFrom>
    <IsSearchable xmlns="1119c2e5-8fb9-4d5f-baf1-202c530f2c34">true</IsSearchable>
    <CSXSubmissionMarket xmlns="1119c2e5-8fb9-4d5f-baf1-202c530f2c34" xsi:nil="true"/>
    <Downloads xmlns="1119c2e5-8fb9-4d5f-baf1-202c530f2c34">0</Downloads>
    <EditorialStatus xmlns="1119c2e5-8fb9-4d5f-baf1-202c530f2c34">Complete</EditorialStatus>
    <ArtSampleDocs xmlns="1119c2e5-8fb9-4d5f-baf1-202c530f2c34" xsi:nil="true"/>
    <TrustLevel xmlns="1119c2e5-8fb9-4d5f-baf1-202c530f2c34">1 Microsoft Managed Content</TrustLevel>
    <OriginalRelease xmlns="1119c2e5-8fb9-4d5f-baf1-202c530f2c34">14</OriginalRelease>
    <LocMarketGroupTiers2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B705CF22-E4DB-4883-AF6D-864428317D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E77099-887F-497D-85D3-0E93AD8CDC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5A3B5B-847A-4CB7-8D20-091EFC745ED3}">
  <ds:schemaRefs>
    <ds:schemaRef ds:uri="http://schemas.microsoft.com/office/2006/metadata/properties"/>
    <ds:schemaRef ds:uri="http://schemas.microsoft.com/office/infopath/2007/PartnerControls"/>
    <ds:schemaRef ds:uri="1119c2e5-8fb9-4d5f-baf1-202c530f2c3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サマーセールはがき（縦）</Template>
  <TotalTime>2033</TotalTime>
  <Words>80</Words>
  <Application>Microsoft Office PowerPoint</Application>
  <PresentationFormat>ユーザー設定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ＭＳ Ｐゴシック</vt:lpstr>
      <vt:lpstr>メイリオ</vt:lpstr>
      <vt:lpstr>Arial</vt:lpstr>
      <vt:lpstr>Calibri</vt:lpstr>
      <vt:lpstr>Century Gothic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関 一朗</dc:creator>
  <cp:lastModifiedBy>関 一朗</cp:lastModifiedBy>
  <cp:revision>1</cp:revision>
  <dcterms:created xsi:type="dcterms:W3CDTF">2023-08-15T14:49:13Z</dcterms:created>
  <dcterms:modified xsi:type="dcterms:W3CDTF">2023-08-17T00:42:43Z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</Properties>
</file>